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0" r:id="rId4"/>
    <p:sldId id="259" r:id="rId5"/>
    <p:sldId id="258" r:id="rId6"/>
    <p:sldId id="261" r:id="rId7"/>
    <p:sldId id="268" r:id="rId8"/>
    <p:sldId id="269" r:id="rId9"/>
    <p:sldId id="281" r:id="rId10"/>
    <p:sldId id="270" r:id="rId11"/>
    <p:sldId id="271" r:id="rId12"/>
    <p:sldId id="272" r:id="rId13"/>
    <p:sldId id="283" r:id="rId14"/>
    <p:sldId id="273" r:id="rId15"/>
    <p:sldId id="274" r:id="rId16"/>
    <p:sldId id="282" r:id="rId17"/>
    <p:sldId id="275" r:id="rId18"/>
    <p:sldId id="276" r:id="rId19"/>
    <p:sldId id="279" r:id="rId20"/>
    <p:sldId id="278" r:id="rId21"/>
    <p:sldId id="277" r:id="rId22"/>
    <p:sldId id="284" r:id="rId23"/>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微软雅黑" panose="020B0503020204020204" pitchFamily="34" charset="-122"/>
      <p:regular r:id="rId28"/>
      <p:bold r:id="rId29"/>
    </p:embeddedFont>
    <p:embeddedFont>
      <p:font typeface="Calibri" panose="020F0502020204030204" pitchFamily="34" charset="0"/>
      <p:regular r:id="rId30"/>
      <p:bold r:id="rId31"/>
      <p:italic r:id="rId32"/>
      <p:boldItalic r:id="rId33"/>
    </p:embeddedFont>
    <p:embeddedFont>
      <p:font typeface="Nexa Light" panose="02000000000000000000" charset="0"/>
      <p:regular r:id="rId34"/>
    </p:embeddedFont>
    <p:embeddedFont>
      <p:font typeface="Calibri Light" panose="020F0302020204030204" pitchFamily="34" charset="0"/>
      <p:regular r:id="rId35"/>
      <p:italic r:id="rId36"/>
    </p:embeddedFont>
    <p:embeddedFont>
      <p:font typeface="Segoe UI Semilight" panose="020B0402040204020203" pitchFamily="34" charset="0"/>
      <p:regular r:id="rId37"/>
      <p:italic r:id="rId38"/>
    </p:embeddedFont>
    <p:embeddedFont>
      <p:font typeface="微软雅黑" panose="020B0503020204020204" pitchFamily="34" charset="-122"/>
      <p:regular r:id="rId28"/>
      <p:bold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guide id="3" orient="horz" pos="2001" userDrawn="1">
          <p15:clr>
            <a:srgbClr val="A4A3A4"/>
          </p15:clr>
        </p15:guide>
        <p15:guide id="4" orient="horz" pos="2273" userDrawn="1">
          <p15:clr>
            <a:srgbClr val="A4A3A4"/>
          </p15:clr>
        </p15:guide>
        <p15:guide id="5" orient="horz" pos="2636" userDrawn="1">
          <p15:clr>
            <a:srgbClr val="A4A3A4"/>
          </p15:clr>
        </p15:guide>
        <p15:guide id="6" pos="801" userDrawn="1">
          <p15:clr>
            <a:srgbClr val="A4A3A4"/>
          </p15:clr>
        </p15:guide>
        <p15:guide id="7" pos="6879" userDrawn="1">
          <p15:clr>
            <a:srgbClr val="A4A3A4"/>
          </p15:clr>
        </p15:guide>
        <p15:guide id="8" orient="horz" pos="3181" userDrawn="1">
          <p15:clr>
            <a:srgbClr val="A4A3A4"/>
          </p15:clr>
        </p15:guide>
        <p15:guide id="9" orient="horz" pos="3385" userDrawn="1">
          <p15:clr>
            <a:srgbClr val="A4A3A4"/>
          </p15:clr>
        </p15:guide>
        <p15:guide id="10" orient="horz" pos="2908" userDrawn="1">
          <p15:clr>
            <a:srgbClr val="A4A3A4"/>
          </p15:clr>
        </p15:guide>
        <p15:guide id="11" orient="horz" pos="1616" userDrawn="1">
          <p15:clr>
            <a:srgbClr val="A4A3A4"/>
          </p15:clr>
        </p15:guide>
        <p15:guide id="12" orient="horz" pos="1797" userDrawn="1">
          <p15:clr>
            <a:srgbClr val="A4A3A4"/>
          </p15:clr>
        </p15:guide>
        <p15:guide id="13" orient="horz" pos="2931" userDrawn="1">
          <p15:clr>
            <a:srgbClr val="A4A3A4"/>
          </p15:clr>
        </p15:guide>
        <p15:guide id="14" orient="horz" pos="2591" userDrawn="1">
          <p15:clr>
            <a:srgbClr val="A4A3A4"/>
          </p15:clr>
        </p15:guide>
        <p15:guide id="15" orient="horz" pos="1185" userDrawn="1">
          <p15:clr>
            <a:srgbClr val="A4A3A4"/>
          </p15:clr>
        </p15:guide>
        <p15:guide id="16" pos="4112" userDrawn="1">
          <p15:clr>
            <a:srgbClr val="A4A3A4"/>
          </p15:clr>
        </p15:guide>
        <p15:guide id="17" orient="horz" pos="1684" userDrawn="1">
          <p15:clr>
            <a:srgbClr val="A4A3A4"/>
          </p15:clr>
        </p15:guide>
        <p15:guide id="18" pos="4407" userDrawn="1">
          <p15:clr>
            <a:srgbClr val="A4A3A4"/>
          </p15:clr>
        </p15:guide>
        <p15:guide id="19" pos="4883" userDrawn="1">
          <p15:clr>
            <a:srgbClr val="A4A3A4"/>
          </p15:clr>
        </p15:guide>
        <p15:guide id="20" pos="2116" userDrawn="1">
          <p15:clr>
            <a:srgbClr val="A4A3A4"/>
          </p15:clr>
        </p15:guide>
        <p15:guide id="21" pos="2797" userDrawn="1">
          <p15:clr>
            <a:srgbClr val="A4A3A4"/>
          </p15:clr>
        </p15:guide>
        <p15:guide id="22" pos="2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902"/>
    <a:srgbClr val="594A23"/>
    <a:srgbClr val="282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6" autoAdjust="0"/>
    <p:restoredTop sz="94660"/>
  </p:normalViewPr>
  <p:slideViewPr>
    <p:cSldViewPr snapToGrid="0" showGuides="1">
      <p:cViewPr varScale="1">
        <p:scale>
          <a:sx n="87" d="100"/>
          <a:sy n="87" d="100"/>
        </p:scale>
        <p:origin x="595" y="77"/>
      </p:cViewPr>
      <p:guideLst>
        <p:guide orient="horz" pos="2092"/>
        <p:guide pos="3840"/>
        <p:guide orient="horz" pos="2001"/>
        <p:guide orient="horz" pos="2273"/>
        <p:guide orient="horz" pos="2636"/>
        <p:guide pos="801"/>
        <p:guide pos="6879"/>
        <p:guide orient="horz" pos="3181"/>
        <p:guide orient="horz" pos="3385"/>
        <p:guide orient="horz" pos="2908"/>
        <p:guide orient="horz" pos="1616"/>
        <p:guide orient="horz" pos="1797"/>
        <p:guide orient="horz" pos="2931"/>
        <p:guide orient="horz" pos="2591"/>
        <p:guide orient="horz" pos="1185"/>
        <p:guide pos="4112"/>
        <p:guide orient="horz" pos="1684"/>
        <p:guide pos="4407"/>
        <p:guide pos="4883"/>
        <p:guide pos="2116"/>
        <p:guide pos="2797"/>
        <p:guide pos="232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2549-490E-9190-A8F0FE8511C7}"/>
              </c:ext>
            </c:extLst>
          </c:dPt>
          <c:dPt>
            <c:idx val="1"/>
            <c:bubble3D val="0"/>
            <c:spPr>
              <a:solidFill>
                <a:srgbClr val="F7B902"/>
              </a:solidFill>
              <a:ln w="19050">
                <a:noFill/>
              </a:ln>
              <a:effectLst/>
            </c:spPr>
            <c:extLst>
              <c:ext xmlns:c16="http://schemas.microsoft.com/office/drawing/2014/chart" uri="{C3380CC4-5D6E-409C-BE32-E72D297353CC}">
                <c16:uniqueId val="{00000003-2549-490E-9190-A8F0FE8511C7}"/>
              </c:ext>
            </c:extLst>
          </c:dPt>
          <c:dPt>
            <c:idx val="2"/>
            <c:bubble3D val="0"/>
            <c:spPr>
              <a:solidFill>
                <a:srgbClr val="F7B902"/>
              </a:solidFill>
              <a:ln w="19050">
                <a:noFill/>
              </a:ln>
              <a:effectLst/>
            </c:spPr>
            <c:extLst>
              <c:ext xmlns:c16="http://schemas.microsoft.com/office/drawing/2014/chart" uri="{C3380CC4-5D6E-409C-BE32-E72D297353CC}">
                <c16:uniqueId val="{00000005-2549-490E-9190-A8F0FE8511C7}"/>
              </c:ext>
            </c:extLst>
          </c:dPt>
          <c:dPt>
            <c:idx val="3"/>
            <c:bubble3D val="0"/>
            <c:spPr>
              <a:solidFill>
                <a:srgbClr val="F7B902"/>
              </a:solidFill>
              <a:ln w="19050">
                <a:noFill/>
              </a:ln>
              <a:effectLst/>
            </c:spPr>
            <c:extLst>
              <c:ext xmlns:c16="http://schemas.microsoft.com/office/drawing/2014/chart" uri="{C3380CC4-5D6E-409C-BE32-E72D297353CC}">
                <c16:uniqueId val="{00000007-2549-490E-9190-A8F0FE8511C7}"/>
              </c:ext>
            </c:extLst>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2549-490E-9190-A8F0FE8511C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BE1E-4F60-B7F4-3E9BABB4EA15}"/>
              </c:ext>
            </c:extLst>
          </c:dPt>
          <c:dPt>
            <c:idx val="1"/>
            <c:bubble3D val="0"/>
            <c:spPr>
              <a:solidFill>
                <a:srgbClr val="F7B902"/>
              </a:solidFill>
              <a:ln w="19050">
                <a:noFill/>
              </a:ln>
              <a:effectLst/>
            </c:spPr>
            <c:extLst>
              <c:ext xmlns:c16="http://schemas.microsoft.com/office/drawing/2014/chart" uri="{C3380CC4-5D6E-409C-BE32-E72D297353CC}">
                <c16:uniqueId val="{00000003-BE1E-4F60-B7F4-3E9BABB4EA15}"/>
              </c:ext>
            </c:extLst>
          </c:dPt>
          <c:dPt>
            <c:idx val="2"/>
            <c:bubble3D val="0"/>
            <c:spPr>
              <a:solidFill>
                <a:srgbClr val="F7B902"/>
              </a:solidFill>
              <a:ln w="19050">
                <a:noFill/>
              </a:ln>
              <a:effectLst/>
            </c:spPr>
            <c:extLst>
              <c:ext xmlns:c16="http://schemas.microsoft.com/office/drawing/2014/chart" uri="{C3380CC4-5D6E-409C-BE32-E72D297353CC}">
                <c16:uniqueId val="{00000005-BE1E-4F60-B7F4-3E9BABB4EA15}"/>
              </c:ext>
            </c:extLst>
          </c:dPt>
          <c:dPt>
            <c:idx val="3"/>
            <c:bubble3D val="0"/>
            <c:spPr>
              <a:solidFill>
                <a:srgbClr val="F7B902"/>
              </a:solidFill>
              <a:ln w="19050">
                <a:noFill/>
              </a:ln>
              <a:effectLst/>
            </c:spPr>
            <c:extLst>
              <c:ext xmlns:c16="http://schemas.microsoft.com/office/drawing/2014/chart" uri="{C3380CC4-5D6E-409C-BE32-E72D297353CC}">
                <c16:uniqueId val="{00000007-BE1E-4F60-B7F4-3E9BABB4EA15}"/>
              </c:ext>
            </c:extLst>
          </c:dPt>
          <c:cat>
            <c:strRef>
              <c:f>Sheet1!$A$2:$A$5</c:f>
              <c:strCache>
                <c:ptCount val="2"/>
                <c:pt idx="0">
                  <c:v>第一季度</c:v>
                </c:pt>
                <c:pt idx="1">
                  <c:v>第二季度</c:v>
                </c:pt>
              </c:strCache>
            </c:strRef>
          </c:cat>
          <c:val>
            <c:numRef>
              <c:f>Sheet1!$B$2:$B$5</c:f>
              <c:numCache>
                <c:formatCode>General</c:formatCode>
                <c:ptCount val="4"/>
                <c:pt idx="0">
                  <c:v>20</c:v>
                </c:pt>
                <c:pt idx="1">
                  <c:v>60</c:v>
                </c:pt>
              </c:numCache>
            </c:numRef>
          </c:val>
          <c:extLst>
            <c:ext xmlns:c16="http://schemas.microsoft.com/office/drawing/2014/chart" uri="{C3380CC4-5D6E-409C-BE32-E72D297353CC}">
              <c16:uniqueId val="{00000008-BE1E-4F60-B7F4-3E9BABB4EA1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7B902"/>
            </a:solidFill>
            <a:ln>
              <a:noFill/>
            </a:ln>
          </c:spPr>
          <c:dPt>
            <c:idx val="0"/>
            <c:bubble3D val="0"/>
            <c:spPr>
              <a:solidFill>
                <a:schemeClr val="bg1"/>
              </a:solidFill>
              <a:ln w="19050">
                <a:noFill/>
              </a:ln>
              <a:effectLst/>
            </c:spPr>
            <c:extLst>
              <c:ext xmlns:c16="http://schemas.microsoft.com/office/drawing/2014/chart" uri="{C3380CC4-5D6E-409C-BE32-E72D297353CC}">
                <c16:uniqueId val="{00000001-E763-4BFD-BE84-FA0BF343A622}"/>
              </c:ext>
            </c:extLst>
          </c:dPt>
          <c:dPt>
            <c:idx val="1"/>
            <c:bubble3D val="0"/>
            <c:spPr>
              <a:solidFill>
                <a:srgbClr val="F7B902"/>
              </a:solidFill>
              <a:ln w="19050">
                <a:noFill/>
              </a:ln>
              <a:effectLst/>
            </c:spPr>
            <c:extLst>
              <c:ext xmlns:c16="http://schemas.microsoft.com/office/drawing/2014/chart" uri="{C3380CC4-5D6E-409C-BE32-E72D297353CC}">
                <c16:uniqueId val="{00000003-E763-4BFD-BE84-FA0BF343A622}"/>
              </c:ext>
            </c:extLst>
          </c:dPt>
          <c:dPt>
            <c:idx val="2"/>
            <c:bubble3D val="0"/>
            <c:spPr>
              <a:solidFill>
                <a:srgbClr val="F7B902"/>
              </a:solidFill>
              <a:ln w="19050">
                <a:noFill/>
              </a:ln>
              <a:effectLst/>
            </c:spPr>
            <c:extLst>
              <c:ext xmlns:c16="http://schemas.microsoft.com/office/drawing/2014/chart" uri="{C3380CC4-5D6E-409C-BE32-E72D297353CC}">
                <c16:uniqueId val="{00000005-E763-4BFD-BE84-FA0BF343A622}"/>
              </c:ext>
            </c:extLst>
          </c:dPt>
          <c:dPt>
            <c:idx val="3"/>
            <c:bubble3D val="0"/>
            <c:spPr>
              <a:solidFill>
                <a:srgbClr val="F7B902"/>
              </a:solidFill>
              <a:ln w="19050">
                <a:noFill/>
              </a:ln>
              <a:effectLst/>
            </c:spPr>
            <c:extLst>
              <c:ext xmlns:c16="http://schemas.microsoft.com/office/drawing/2014/chart" uri="{C3380CC4-5D6E-409C-BE32-E72D297353CC}">
                <c16:uniqueId val="{00000007-E763-4BFD-BE84-FA0BF343A622}"/>
              </c:ext>
            </c:extLst>
          </c:dPt>
          <c:cat>
            <c:strRef>
              <c:f>Sheet1!$A$2:$A$5</c:f>
              <c:strCache>
                <c:ptCount val="2"/>
                <c:pt idx="0">
                  <c:v>第一季度</c:v>
                </c:pt>
                <c:pt idx="1">
                  <c:v>第二季度</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E763-4BFD-BE84-FA0BF343A62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A7F04-8D7C-45AB-9A7E-AFD40EF7B226}" type="doc">
      <dgm:prSet loTypeId="urn:microsoft.com/office/officeart/2005/8/layout/gear1" loCatId="relationship" qsTypeId="urn:microsoft.com/office/officeart/2005/8/quickstyle/simple1" qsCatId="simple" csTypeId="urn:microsoft.com/office/officeart/2005/8/colors/accent1_2" csCatId="accent1" phldr="1"/>
      <dgm:spPr/>
    </dgm:pt>
    <dgm:pt modelId="{8F7DE089-5834-470D-8B75-44369D31B634}">
      <dgm:prSet phldrT="[文本]"/>
      <dgm:spPr>
        <a:solidFill>
          <a:srgbClr val="F7B902"/>
        </a:solidFill>
        <a:ln>
          <a:noFill/>
        </a:ln>
      </dgm:spPr>
      <dgm:t>
        <a:bodyPr/>
        <a:lstStyle/>
        <a:p>
          <a:endParaRPr lang="zh-CN" altLang="en-US" dirty="0"/>
        </a:p>
      </dgm:t>
    </dgm:pt>
    <dgm:pt modelId="{A233F1ED-37E3-4607-AC30-C44C16842A48}" type="parTrans" cxnId="{2D28B938-3488-4DFD-B0F0-88CD2B3D465E}">
      <dgm:prSet/>
      <dgm:spPr/>
      <dgm:t>
        <a:bodyPr/>
        <a:lstStyle/>
        <a:p>
          <a:endParaRPr lang="zh-CN" altLang="en-US"/>
        </a:p>
      </dgm:t>
    </dgm:pt>
    <dgm:pt modelId="{D813E277-89CA-4CBE-AF67-946D89E057A1}" type="sibTrans" cxnId="{2D28B938-3488-4DFD-B0F0-88CD2B3D465E}">
      <dgm:prSet/>
      <dgm:spPr>
        <a:solidFill>
          <a:srgbClr val="F7B902"/>
        </a:solidFill>
      </dgm:spPr>
      <dgm:t>
        <a:bodyPr/>
        <a:lstStyle/>
        <a:p>
          <a:endParaRPr lang="zh-CN" altLang="en-US"/>
        </a:p>
      </dgm:t>
    </dgm:pt>
    <dgm:pt modelId="{7FFA169C-A1E9-4941-9D35-5B08381264B7}">
      <dgm:prSet phldrT="[文本]"/>
      <dgm:spPr>
        <a:solidFill>
          <a:srgbClr val="F7B902"/>
        </a:solidFill>
        <a:ln>
          <a:noFill/>
        </a:ln>
      </dgm:spPr>
      <dgm:t>
        <a:bodyPr/>
        <a:lstStyle/>
        <a:p>
          <a:endParaRPr lang="zh-CN" altLang="en-US" dirty="0"/>
        </a:p>
      </dgm:t>
    </dgm:pt>
    <dgm:pt modelId="{14533B60-3CC7-4AE1-B577-6FB9A099B465}" type="parTrans" cxnId="{3E2A387F-1671-48A0-9B60-019AFD9D20B2}">
      <dgm:prSet/>
      <dgm:spPr/>
      <dgm:t>
        <a:bodyPr/>
        <a:lstStyle/>
        <a:p>
          <a:endParaRPr lang="zh-CN" altLang="en-US"/>
        </a:p>
      </dgm:t>
    </dgm:pt>
    <dgm:pt modelId="{A09706F4-0542-4BB7-ABD3-5FB1139EF25B}" type="sibTrans" cxnId="{3E2A387F-1671-48A0-9B60-019AFD9D20B2}">
      <dgm:prSet/>
      <dgm:spPr>
        <a:solidFill>
          <a:srgbClr val="F7B902"/>
        </a:solidFill>
      </dgm:spPr>
      <dgm:t>
        <a:bodyPr/>
        <a:lstStyle/>
        <a:p>
          <a:endParaRPr lang="zh-CN" altLang="en-US"/>
        </a:p>
      </dgm:t>
    </dgm:pt>
    <dgm:pt modelId="{3C1D0F23-CCA3-4660-B8EA-DD741B2826C4}">
      <dgm:prSet phldrT="[文本]"/>
      <dgm:spPr>
        <a:solidFill>
          <a:srgbClr val="F7B902"/>
        </a:solidFill>
        <a:ln>
          <a:noFill/>
        </a:ln>
      </dgm:spPr>
      <dgm:t>
        <a:bodyPr/>
        <a:lstStyle/>
        <a:p>
          <a:endParaRPr lang="zh-CN" altLang="en-US" dirty="0"/>
        </a:p>
      </dgm:t>
    </dgm:pt>
    <dgm:pt modelId="{A8477142-3728-4B23-81EB-1324D6A6B2FA}" type="parTrans" cxnId="{C44380AE-E2DD-49C3-9FB7-3F0E7E57A8E6}">
      <dgm:prSet/>
      <dgm:spPr/>
      <dgm:t>
        <a:bodyPr/>
        <a:lstStyle/>
        <a:p>
          <a:endParaRPr lang="zh-CN" altLang="en-US"/>
        </a:p>
      </dgm:t>
    </dgm:pt>
    <dgm:pt modelId="{F49D7F41-B96E-4BC6-8657-0E696B1A449A}" type="sibTrans" cxnId="{C44380AE-E2DD-49C3-9FB7-3F0E7E57A8E6}">
      <dgm:prSet/>
      <dgm:spPr>
        <a:solidFill>
          <a:srgbClr val="F7B902"/>
        </a:solidFill>
      </dgm:spPr>
      <dgm:t>
        <a:bodyPr/>
        <a:lstStyle/>
        <a:p>
          <a:endParaRPr lang="zh-CN" altLang="en-US"/>
        </a:p>
      </dgm:t>
    </dgm:pt>
    <dgm:pt modelId="{BEB3D542-08C0-4C22-9EE0-374364C64E26}" type="pres">
      <dgm:prSet presAssocID="{DF5A7F04-8D7C-45AB-9A7E-AFD40EF7B226}" presName="composite" presStyleCnt="0">
        <dgm:presLayoutVars>
          <dgm:chMax val="3"/>
          <dgm:animLvl val="lvl"/>
          <dgm:resizeHandles val="exact"/>
        </dgm:presLayoutVars>
      </dgm:prSet>
      <dgm:spPr/>
    </dgm:pt>
    <dgm:pt modelId="{2E765984-1B02-4DB4-8797-A3271C72815E}" type="pres">
      <dgm:prSet presAssocID="{8F7DE089-5834-470D-8B75-44369D31B634}" presName="gear1" presStyleLbl="node1" presStyleIdx="0" presStyleCnt="3">
        <dgm:presLayoutVars>
          <dgm:chMax val="1"/>
          <dgm:bulletEnabled val="1"/>
        </dgm:presLayoutVars>
      </dgm:prSet>
      <dgm:spPr/>
      <dgm:t>
        <a:bodyPr/>
        <a:lstStyle/>
        <a:p>
          <a:endParaRPr lang="zh-CN" altLang="en-US"/>
        </a:p>
      </dgm:t>
    </dgm:pt>
    <dgm:pt modelId="{44D47AE4-50D9-4C2C-BA9A-20FAC14803AF}" type="pres">
      <dgm:prSet presAssocID="{8F7DE089-5834-470D-8B75-44369D31B634}" presName="gear1srcNode" presStyleLbl="node1" presStyleIdx="0" presStyleCnt="3"/>
      <dgm:spPr/>
      <dgm:t>
        <a:bodyPr/>
        <a:lstStyle/>
        <a:p>
          <a:endParaRPr lang="zh-CN" altLang="en-US"/>
        </a:p>
      </dgm:t>
    </dgm:pt>
    <dgm:pt modelId="{5D7F45A5-9BA2-4370-AE35-CE5475AB7EA1}" type="pres">
      <dgm:prSet presAssocID="{8F7DE089-5834-470D-8B75-44369D31B634}" presName="gear1dstNode" presStyleLbl="node1" presStyleIdx="0" presStyleCnt="3"/>
      <dgm:spPr/>
      <dgm:t>
        <a:bodyPr/>
        <a:lstStyle/>
        <a:p>
          <a:endParaRPr lang="zh-CN" altLang="en-US"/>
        </a:p>
      </dgm:t>
    </dgm:pt>
    <dgm:pt modelId="{E0C74BD2-E20C-4A4A-BCF4-02578EADFC73}" type="pres">
      <dgm:prSet presAssocID="{7FFA169C-A1E9-4941-9D35-5B08381264B7}" presName="gear2" presStyleLbl="node1" presStyleIdx="1" presStyleCnt="3">
        <dgm:presLayoutVars>
          <dgm:chMax val="1"/>
          <dgm:bulletEnabled val="1"/>
        </dgm:presLayoutVars>
      </dgm:prSet>
      <dgm:spPr/>
      <dgm:t>
        <a:bodyPr/>
        <a:lstStyle/>
        <a:p>
          <a:endParaRPr lang="zh-CN" altLang="en-US"/>
        </a:p>
      </dgm:t>
    </dgm:pt>
    <dgm:pt modelId="{1CFF6236-B0E0-492E-81BF-20D59267432B}" type="pres">
      <dgm:prSet presAssocID="{7FFA169C-A1E9-4941-9D35-5B08381264B7}" presName="gear2srcNode" presStyleLbl="node1" presStyleIdx="1" presStyleCnt="3"/>
      <dgm:spPr/>
      <dgm:t>
        <a:bodyPr/>
        <a:lstStyle/>
        <a:p>
          <a:endParaRPr lang="zh-CN" altLang="en-US"/>
        </a:p>
      </dgm:t>
    </dgm:pt>
    <dgm:pt modelId="{11E8CE1B-C604-4CE2-9A50-43C68516E711}" type="pres">
      <dgm:prSet presAssocID="{7FFA169C-A1E9-4941-9D35-5B08381264B7}" presName="gear2dstNode" presStyleLbl="node1" presStyleIdx="1" presStyleCnt="3"/>
      <dgm:spPr/>
      <dgm:t>
        <a:bodyPr/>
        <a:lstStyle/>
        <a:p>
          <a:endParaRPr lang="zh-CN" altLang="en-US"/>
        </a:p>
      </dgm:t>
    </dgm:pt>
    <dgm:pt modelId="{109B7B58-E30B-4C37-986F-FB78931B4204}" type="pres">
      <dgm:prSet presAssocID="{3C1D0F23-CCA3-4660-B8EA-DD741B2826C4}" presName="gear3" presStyleLbl="node1" presStyleIdx="2" presStyleCnt="3"/>
      <dgm:spPr/>
      <dgm:t>
        <a:bodyPr/>
        <a:lstStyle/>
        <a:p>
          <a:endParaRPr lang="zh-CN" altLang="en-US"/>
        </a:p>
      </dgm:t>
    </dgm:pt>
    <dgm:pt modelId="{05A4BB89-C53E-4437-A68A-05E56553E599}" type="pres">
      <dgm:prSet presAssocID="{3C1D0F23-CCA3-4660-B8EA-DD741B2826C4}" presName="gear3tx" presStyleLbl="node1" presStyleIdx="2" presStyleCnt="3">
        <dgm:presLayoutVars>
          <dgm:chMax val="1"/>
          <dgm:bulletEnabled val="1"/>
        </dgm:presLayoutVars>
      </dgm:prSet>
      <dgm:spPr/>
      <dgm:t>
        <a:bodyPr/>
        <a:lstStyle/>
        <a:p>
          <a:endParaRPr lang="zh-CN" altLang="en-US"/>
        </a:p>
      </dgm:t>
    </dgm:pt>
    <dgm:pt modelId="{56FE0ABA-721D-46F9-A6E2-C24ED0D298CF}" type="pres">
      <dgm:prSet presAssocID="{3C1D0F23-CCA3-4660-B8EA-DD741B2826C4}" presName="gear3srcNode" presStyleLbl="node1" presStyleIdx="2" presStyleCnt="3"/>
      <dgm:spPr/>
      <dgm:t>
        <a:bodyPr/>
        <a:lstStyle/>
        <a:p>
          <a:endParaRPr lang="zh-CN" altLang="en-US"/>
        </a:p>
      </dgm:t>
    </dgm:pt>
    <dgm:pt modelId="{8F2ECDD3-121B-4C10-8BA1-6249C080FE1D}" type="pres">
      <dgm:prSet presAssocID="{3C1D0F23-CCA3-4660-B8EA-DD741B2826C4}" presName="gear3dstNode" presStyleLbl="node1" presStyleIdx="2" presStyleCnt="3"/>
      <dgm:spPr/>
      <dgm:t>
        <a:bodyPr/>
        <a:lstStyle/>
        <a:p>
          <a:endParaRPr lang="zh-CN" altLang="en-US"/>
        </a:p>
      </dgm:t>
    </dgm:pt>
    <dgm:pt modelId="{885AD8B6-A4F1-4BD1-9E09-E3CC25753066}" type="pres">
      <dgm:prSet presAssocID="{D813E277-89CA-4CBE-AF67-946D89E057A1}" presName="connector1" presStyleLbl="sibTrans2D1" presStyleIdx="0" presStyleCnt="3"/>
      <dgm:spPr/>
      <dgm:t>
        <a:bodyPr/>
        <a:lstStyle/>
        <a:p>
          <a:endParaRPr lang="zh-CN" altLang="en-US"/>
        </a:p>
      </dgm:t>
    </dgm:pt>
    <dgm:pt modelId="{8C71F983-1626-4C0A-A3CD-452887F29CC1}" type="pres">
      <dgm:prSet presAssocID="{A09706F4-0542-4BB7-ABD3-5FB1139EF25B}" presName="connector2" presStyleLbl="sibTrans2D1" presStyleIdx="1" presStyleCnt="3"/>
      <dgm:spPr/>
      <dgm:t>
        <a:bodyPr/>
        <a:lstStyle/>
        <a:p>
          <a:endParaRPr lang="zh-CN" altLang="en-US"/>
        </a:p>
      </dgm:t>
    </dgm:pt>
    <dgm:pt modelId="{234A52B8-2248-4440-B79C-0F6E2F040DCA}" type="pres">
      <dgm:prSet presAssocID="{F49D7F41-B96E-4BC6-8657-0E696B1A449A}" presName="connector3" presStyleLbl="sibTrans2D1" presStyleIdx="2" presStyleCnt="3"/>
      <dgm:spPr/>
      <dgm:t>
        <a:bodyPr/>
        <a:lstStyle/>
        <a:p>
          <a:endParaRPr lang="zh-CN" altLang="en-US"/>
        </a:p>
      </dgm:t>
    </dgm:pt>
  </dgm:ptLst>
  <dgm:cxnLst>
    <dgm:cxn modelId="{C44380AE-E2DD-49C3-9FB7-3F0E7E57A8E6}" srcId="{DF5A7F04-8D7C-45AB-9A7E-AFD40EF7B226}" destId="{3C1D0F23-CCA3-4660-B8EA-DD741B2826C4}" srcOrd="2" destOrd="0" parTransId="{A8477142-3728-4B23-81EB-1324D6A6B2FA}" sibTransId="{F49D7F41-B96E-4BC6-8657-0E696B1A449A}"/>
    <dgm:cxn modelId="{DCE33B41-6034-4068-BCDC-F6DAE0D4432E}" type="presOf" srcId="{7FFA169C-A1E9-4941-9D35-5B08381264B7}" destId="{1CFF6236-B0E0-492E-81BF-20D59267432B}" srcOrd="1" destOrd="0" presId="urn:microsoft.com/office/officeart/2005/8/layout/gear1"/>
    <dgm:cxn modelId="{59C89074-4D68-46FE-9162-0E6F2DBA9ECA}" type="presOf" srcId="{3C1D0F23-CCA3-4660-B8EA-DD741B2826C4}" destId="{109B7B58-E30B-4C37-986F-FB78931B4204}" srcOrd="0" destOrd="0" presId="urn:microsoft.com/office/officeart/2005/8/layout/gear1"/>
    <dgm:cxn modelId="{3E2A387F-1671-48A0-9B60-019AFD9D20B2}" srcId="{DF5A7F04-8D7C-45AB-9A7E-AFD40EF7B226}" destId="{7FFA169C-A1E9-4941-9D35-5B08381264B7}" srcOrd="1" destOrd="0" parTransId="{14533B60-3CC7-4AE1-B577-6FB9A099B465}" sibTransId="{A09706F4-0542-4BB7-ABD3-5FB1139EF25B}"/>
    <dgm:cxn modelId="{81E84D74-53FD-466E-91C1-5AA5A60D52D3}" type="presOf" srcId="{3C1D0F23-CCA3-4660-B8EA-DD741B2826C4}" destId="{8F2ECDD3-121B-4C10-8BA1-6249C080FE1D}" srcOrd="3" destOrd="0" presId="urn:microsoft.com/office/officeart/2005/8/layout/gear1"/>
    <dgm:cxn modelId="{617EF631-16D0-4090-913D-E79FFF2A5A72}" type="presOf" srcId="{7FFA169C-A1E9-4941-9D35-5B08381264B7}" destId="{11E8CE1B-C604-4CE2-9A50-43C68516E711}" srcOrd="2" destOrd="0" presId="urn:microsoft.com/office/officeart/2005/8/layout/gear1"/>
    <dgm:cxn modelId="{A89741BF-6D43-4AAC-AA5E-0A1445702D7A}" type="presOf" srcId="{A09706F4-0542-4BB7-ABD3-5FB1139EF25B}" destId="{8C71F983-1626-4C0A-A3CD-452887F29CC1}" srcOrd="0" destOrd="0" presId="urn:microsoft.com/office/officeart/2005/8/layout/gear1"/>
    <dgm:cxn modelId="{BF5544B2-C063-4A81-BEAF-543BC610A23B}" type="presOf" srcId="{8F7DE089-5834-470D-8B75-44369D31B634}" destId="{5D7F45A5-9BA2-4370-AE35-CE5475AB7EA1}" srcOrd="2" destOrd="0" presId="urn:microsoft.com/office/officeart/2005/8/layout/gear1"/>
    <dgm:cxn modelId="{35DB7244-F573-4BB8-860A-41A2393F4DFD}" type="presOf" srcId="{7FFA169C-A1E9-4941-9D35-5B08381264B7}" destId="{E0C74BD2-E20C-4A4A-BCF4-02578EADFC73}" srcOrd="0" destOrd="0" presId="urn:microsoft.com/office/officeart/2005/8/layout/gear1"/>
    <dgm:cxn modelId="{A657C54D-6F27-4205-927A-D61FAC7A1039}" type="presOf" srcId="{8F7DE089-5834-470D-8B75-44369D31B634}" destId="{44D47AE4-50D9-4C2C-BA9A-20FAC14803AF}" srcOrd="1" destOrd="0" presId="urn:microsoft.com/office/officeart/2005/8/layout/gear1"/>
    <dgm:cxn modelId="{99BA9B0C-A1A0-49FB-BD13-7CE3688F6D91}" type="presOf" srcId="{8F7DE089-5834-470D-8B75-44369D31B634}" destId="{2E765984-1B02-4DB4-8797-A3271C72815E}" srcOrd="0" destOrd="0" presId="urn:microsoft.com/office/officeart/2005/8/layout/gear1"/>
    <dgm:cxn modelId="{765439A2-EB11-4C20-8284-1DE4E4CF23B4}" type="presOf" srcId="{DF5A7F04-8D7C-45AB-9A7E-AFD40EF7B226}" destId="{BEB3D542-08C0-4C22-9EE0-374364C64E26}" srcOrd="0" destOrd="0" presId="urn:microsoft.com/office/officeart/2005/8/layout/gear1"/>
    <dgm:cxn modelId="{F636AE15-090A-480A-B282-2AC99DBE7263}" type="presOf" srcId="{3C1D0F23-CCA3-4660-B8EA-DD741B2826C4}" destId="{05A4BB89-C53E-4437-A68A-05E56553E599}" srcOrd="1" destOrd="0" presId="urn:microsoft.com/office/officeart/2005/8/layout/gear1"/>
    <dgm:cxn modelId="{D6769C80-6727-457E-AEF0-48D7E51F9F5A}" type="presOf" srcId="{3C1D0F23-CCA3-4660-B8EA-DD741B2826C4}" destId="{56FE0ABA-721D-46F9-A6E2-C24ED0D298CF}" srcOrd="2" destOrd="0" presId="urn:microsoft.com/office/officeart/2005/8/layout/gear1"/>
    <dgm:cxn modelId="{DBF02A4B-1B1D-4155-B3D2-2433B607CD07}" type="presOf" srcId="{F49D7F41-B96E-4BC6-8657-0E696B1A449A}" destId="{234A52B8-2248-4440-B79C-0F6E2F040DCA}" srcOrd="0" destOrd="0" presId="urn:microsoft.com/office/officeart/2005/8/layout/gear1"/>
    <dgm:cxn modelId="{40BF26C2-F6AF-4311-ABD9-CF7911A2C7EE}" type="presOf" srcId="{D813E277-89CA-4CBE-AF67-946D89E057A1}" destId="{885AD8B6-A4F1-4BD1-9E09-E3CC25753066}" srcOrd="0" destOrd="0" presId="urn:microsoft.com/office/officeart/2005/8/layout/gear1"/>
    <dgm:cxn modelId="{2D28B938-3488-4DFD-B0F0-88CD2B3D465E}" srcId="{DF5A7F04-8D7C-45AB-9A7E-AFD40EF7B226}" destId="{8F7DE089-5834-470D-8B75-44369D31B634}" srcOrd="0" destOrd="0" parTransId="{A233F1ED-37E3-4607-AC30-C44C16842A48}" sibTransId="{D813E277-89CA-4CBE-AF67-946D89E057A1}"/>
    <dgm:cxn modelId="{826FFDF8-77A4-488F-9196-DA202F34A6AB}" type="presParOf" srcId="{BEB3D542-08C0-4C22-9EE0-374364C64E26}" destId="{2E765984-1B02-4DB4-8797-A3271C72815E}" srcOrd="0" destOrd="0" presId="urn:microsoft.com/office/officeart/2005/8/layout/gear1"/>
    <dgm:cxn modelId="{913EED2E-DE6B-4981-BEEF-B8A6E0CCCCBC}" type="presParOf" srcId="{BEB3D542-08C0-4C22-9EE0-374364C64E26}" destId="{44D47AE4-50D9-4C2C-BA9A-20FAC14803AF}" srcOrd="1" destOrd="0" presId="urn:microsoft.com/office/officeart/2005/8/layout/gear1"/>
    <dgm:cxn modelId="{22330298-965C-4684-B089-E616A826C261}" type="presParOf" srcId="{BEB3D542-08C0-4C22-9EE0-374364C64E26}" destId="{5D7F45A5-9BA2-4370-AE35-CE5475AB7EA1}" srcOrd="2" destOrd="0" presId="urn:microsoft.com/office/officeart/2005/8/layout/gear1"/>
    <dgm:cxn modelId="{7854BE53-2830-4D0B-A79A-5F82A2079F6E}" type="presParOf" srcId="{BEB3D542-08C0-4C22-9EE0-374364C64E26}" destId="{E0C74BD2-E20C-4A4A-BCF4-02578EADFC73}" srcOrd="3" destOrd="0" presId="urn:microsoft.com/office/officeart/2005/8/layout/gear1"/>
    <dgm:cxn modelId="{9097744D-D74F-45BA-A176-8396EE52A4C7}" type="presParOf" srcId="{BEB3D542-08C0-4C22-9EE0-374364C64E26}" destId="{1CFF6236-B0E0-492E-81BF-20D59267432B}" srcOrd="4" destOrd="0" presId="urn:microsoft.com/office/officeart/2005/8/layout/gear1"/>
    <dgm:cxn modelId="{295DD58A-A92B-4982-8E39-7A0B4BACB506}" type="presParOf" srcId="{BEB3D542-08C0-4C22-9EE0-374364C64E26}" destId="{11E8CE1B-C604-4CE2-9A50-43C68516E711}" srcOrd="5" destOrd="0" presId="urn:microsoft.com/office/officeart/2005/8/layout/gear1"/>
    <dgm:cxn modelId="{C6CA4D5E-8547-4640-9518-2A5F93B19CBA}" type="presParOf" srcId="{BEB3D542-08C0-4C22-9EE0-374364C64E26}" destId="{109B7B58-E30B-4C37-986F-FB78931B4204}" srcOrd="6" destOrd="0" presId="urn:microsoft.com/office/officeart/2005/8/layout/gear1"/>
    <dgm:cxn modelId="{214F9CA3-959D-4822-8CDF-E69CC1A9FF69}" type="presParOf" srcId="{BEB3D542-08C0-4C22-9EE0-374364C64E26}" destId="{05A4BB89-C53E-4437-A68A-05E56553E599}" srcOrd="7" destOrd="0" presId="urn:microsoft.com/office/officeart/2005/8/layout/gear1"/>
    <dgm:cxn modelId="{AA75647F-A304-4559-A85C-46443E0626B3}" type="presParOf" srcId="{BEB3D542-08C0-4C22-9EE0-374364C64E26}" destId="{56FE0ABA-721D-46F9-A6E2-C24ED0D298CF}" srcOrd="8" destOrd="0" presId="urn:microsoft.com/office/officeart/2005/8/layout/gear1"/>
    <dgm:cxn modelId="{DC34F8CC-1CAE-4811-8BCF-11EFB7C1E373}" type="presParOf" srcId="{BEB3D542-08C0-4C22-9EE0-374364C64E26}" destId="{8F2ECDD3-121B-4C10-8BA1-6249C080FE1D}" srcOrd="9" destOrd="0" presId="urn:microsoft.com/office/officeart/2005/8/layout/gear1"/>
    <dgm:cxn modelId="{49A8574F-A243-470F-8885-048D2C8C279E}" type="presParOf" srcId="{BEB3D542-08C0-4C22-9EE0-374364C64E26}" destId="{885AD8B6-A4F1-4BD1-9E09-E3CC25753066}" srcOrd="10" destOrd="0" presId="urn:microsoft.com/office/officeart/2005/8/layout/gear1"/>
    <dgm:cxn modelId="{6FEA1A80-1926-43F8-95F2-C567DD083FB8}" type="presParOf" srcId="{BEB3D542-08C0-4C22-9EE0-374364C64E26}" destId="{8C71F983-1626-4C0A-A3CD-452887F29CC1}" srcOrd="11" destOrd="0" presId="urn:microsoft.com/office/officeart/2005/8/layout/gear1"/>
    <dgm:cxn modelId="{B098405C-FF4D-4F7E-BF61-5BC7F2BE6B69}" type="presParOf" srcId="{BEB3D542-08C0-4C22-9EE0-374364C64E26}" destId="{234A52B8-2248-4440-B79C-0F6E2F040DC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6B6F06-C440-4AB6-8BFA-4E6342CDF7D5}"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CN" altLang="en-US"/>
        </a:p>
      </dgm:t>
    </dgm:pt>
    <dgm:pt modelId="{6E770774-2E7D-4BEF-8730-787DE4BA206E}">
      <dgm:prSet phldrT="[文本]"/>
      <dgm:spPr/>
      <dgm:t>
        <a:bodyPr/>
        <a:lstStyle/>
        <a:p>
          <a:endParaRPr lang="zh-CN" altLang="en-US" dirty="0"/>
        </a:p>
      </dgm:t>
    </dgm:pt>
    <dgm:pt modelId="{177C4CE5-AE4C-45DD-AC94-022EDD723F53}" type="parTrans" cxnId="{C97702F0-B21F-43C0-BA5C-2F324F0EE2D1}">
      <dgm:prSet/>
      <dgm:spPr/>
      <dgm:t>
        <a:bodyPr/>
        <a:lstStyle/>
        <a:p>
          <a:endParaRPr lang="zh-CN" altLang="en-US"/>
        </a:p>
      </dgm:t>
    </dgm:pt>
    <dgm:pt modelId="{3E5B6519-0BBD-4AAA-8691-A03B34F51DE8}" type="sibTrans" cxnId="{C97702F0-B21F-43C0-BA5C-2F324F0EE2D1}">
      <dgm:prSet/>
      <dgm:spPr/>
      <dgm:t>
        <a:bodyPr/>
        <a:lstStyle/>
        <a:p>
          <a:endParaRPr lang="zh-CN" altLang="en-US"/>
        </a:p>
      </dgm:t>
    </dgm:pt>
    <dgm:pt modelId="{28C4C62B-8FAC-4A86-85C6-4C02EB0B8831}">
      <dgm:prSet phldrT="[文本]"/>
      <dgm:spPr/>
      <dgm:t>
        <a:bodyPr/>
        <a:lstStyle/>
        <a:p>
          <a:endParaRPr lang="zh-CN" altLang="en-US" dirty="0"/>
        </a:p>
      </dgm:t>
    </dgm:pt>
    <dgm:pt modelId="{A8ABF40E-8BFA-46F4-A831-E6A20B8E7603}" type="parTrans" cxnId="{AF1CF674-FF9A-4994-B37A-7BA1C37DA340}">
      <dgm:prSet/>
      <dgm:spPr/>
      <dgm:t>
        <a:bodyPr/>
        <a:lstStyle/>
        <a:p>
          <a:endParaRPr lang="zh-CN" altLang="en-US"/>
        </a:p>
      </dgm:t>
    </dgm:pt>
    <dgm:pt modelId="{43FEC8BD-D013-4CC8-977B-2490673F9DCC}" type="sibTrans" cxnId="{AF1CF674-FF9A-4994-B37A-7BA1C37DA340}">
      <dgm:prSet/>
      <dgm:spPr/>
      <dgm:t>
        <a:bodyPr/>
        <a:lstStyle/>
        <a:p>
          <a:endParaRPr lang="zh-CN" altLang="en-US"/>
        </a:p>
      </dgm:t>
    </dgm:pt>
    <dgm:pt modelId="{29CAB10C-D77F-4992-9216-6B2F61543700}">
      <dgm:prSet phldrT="[文本]"/>
      <dgm:spPr/>
      <dgm:t>
        <a:bodyPr/>
        <a:lstStyle/>
        <a:p>
          <a:endParaRPr lang="zh-CN" altLang="en-US" dirty="0"/>
        </a:p>
      </dgm:t>
    </dgm:pt>
    <dgm:pt modelId="{9032D2B7-FAFC-4DFA-BF29-FB87AF2150EF}" type="parTrans" cxnId="{97316683-AE5D-45C7-86EC-0B15618EF908}">
      <dgm:prSet/>
      <dgm:spPr/>
      <dgm:t>
        <a:bodyPr/>
        <a:lstStyle/>
        <a:p>
          <a:endParaRPr lang="zh-CN" altLang="en-US"/>
        </a:p>
      </dgm:t>
    </dgm:pt>
    <dgm:pt modelId="{CE7FB73B-BD0A-4D15-B7FD-5654B7C78554}" type="sibTrans" cxnId="{97316683-AE5D-45C7-86EC-0B15618EF908}">
      <dgm:prSet/>
      <dgm:spPr/>
      <dgm:t>
        <a:bodyPr/>
        <a:lstStyle/>
        <a:p>
          <a:endParaRPr lang="zh-CN" altLang="en-US"/>
        </a:p>
      </dgm:t>
    </dgm:pt>
    <dgm:pt modelId="{57426296-C441-4DA0-A756-C1489B4242BC}" type="pres">
      <dgm:prSet presAssocID="{136B6F06-C440-4AB6-8BFA-4E6342CDF7D5}" presName="Name0" presStyleCnt="0">
        <dgm:presLayoutVars>
          <dgm:chMax val="7"/>
          <dgm:chPref val="7"/>
          <dgm:dir/>
          <dgm:animLvl val="lvl"/>
        </dgm:presLayoutVars>
      </dgm:prSet>
      <dgm:spPr/>
      <dgm:t>
        <a:bodyPr/>
        <a:lstStyle/>
        <a:p>
          <a:endParaRPr lang="zh-CN" altLang="en-US"/>
        </a:p>
      </dgm:t>
    </dgm:pt>
    <dgm:pt modelId="{3BC1743D-AAB4-4781-AF3B-B84BB0C4C902}" type="pres">
      <dgm:prSet presAssocID="{6E770774-2E7D-4BEF-8730-787DE4BA206E}" presName="Accent1" presStyleCnt="0"/>
      <dgm:spPr/>
    </dgm:pt>
    <dgm:pt modelId="{ADA6B17B-F11A-4386-B82A-7C8BE862A440}" type="pres">
      <dgm:prSet presAssocID="{6E770774-2E7D-4BEF-8730-787DE4BA206E}" presName="Accent" presStyleLbl="node1" presStyleIdx="0" presStyleCnt="3"/>
      <dgm:spPr>
        <a:solidFill>
          <a:srgbClr val="F7B902"/>
        </a:solidFill>
        <a:ln>
          <a:noFill/>
        </a:ln>
      </dgm:spPr>
    </dgm:pt>
    <dgm:pt modelId="{7555824B-CB33-4CB4-875B-0086E62B880F}" type="pres">
      <dgm:prSet presAssocID="{6E770774-2E7D-4BEF-8730-787DE4BA206E}" presName="Parent1" presStyleLbl="revTx" presStyleIdx="0" presStyleCnt="3">
        <dgm:presLayoutVars>
          <dgm:chMax val="1"/>
          <dgm:chPref val="1"/>
          <dgm:bulletEnabled val="1"/>
        </dgm:presLayoutVars>
      </dgm:prSet>
      <dgm:spPr/>
      <dgm:t>
        <a:bodyPr/>
        <a:lstStyle/>
        <a:p>
          <a:endParaRPr lang="zh-CN" altLang="en-US"/>
        </a:p>
      </dgm:t>
    </dgm:pt>
    <dgm:pt modelId="{C1231FA2-BE53-4A86-93BA-F53B254EED84}" type="pres">
      <dgm:prSet presAssocID="{28C4C62B-8FAC-4A86-85C6-4C02EB0B8831}" presName="Accent2" presStyleCnt="0"/>
      <dgm:spPr/>
    </dgm:pt>
    <dgm:pt modelId="{31E961C1-222D-42F3-AC8F-102E41038B77}" type="pres">
      <dgm:prSet presAssocID="{28C4C62B-8FAC-4A86-85C6-4C02EB0B8831}" presName="Accent" presStyleLbl="node1" presStyleIdx="1" presStyleCnt="3"/>
      <dgm:spPr>
        <a:solidFill>
          <a:srgbClr val="F7B902"/>
        </a:solidFill>
        <a:ln>
          <a:noFill/>
        </a:ln>
      </dgm:spPr>
    </dgm:pt>
    <dgm:pt modelId="{CDF48A84-CBF2-4F53-A353-9F8B59D37E7F}" type="pres">
      <dgm:prSet presAssocID="{28C4C62B-8FAC-4A86-85C6-4C02EB0B8831}" presName="Parent2" presStyleLbl="revTx" presStyleIdx="1" presStyleCnt="3">
        <dgm:presLayoutVars>
          <dgm:chMax val="1"/>
          <dgm:chPref val="1"/>
          <dgm:bulletEnabled val="1"/>
        </dgm:presLayoutVars>
      </dgm:prSet>
      <dgm:spPr/>
      <dgm:t>
        <a:bodyPr/>
        <a:lstStyle/>
        <a:p>
          <a:endParaRPr lang="zh-CN" altLang="en-US"/>
        </a:p>
      </dgm:t>
    </dgm:pt>
    <dgm:pt modelId="{29E4E362-FB59-41C1-B63C-71E13CC0F315}" type="pres">
      <dgm:prSet presAssocID="{29CAB10C-D77F-4992-9216-6B2F61543700}" presName="Accent3" presStyleCnt="0"/>
      <dgm:spPr/>
    </dgm:pt>
    <dgm:pt modelId="{EC558510-D6E0-4C54-A8C5-8F90ABF2D5E0}" type="pres">
      <dgm:prSet presAssocID="{29CAB10C-D77F-4992-9216-6B2F61543700}" presName="Accent" presStyleLbl="node1" presStyleIdx="2" presStyleCnt="3"/>
      <dgm:spPr>
        <a:solidFill>
          <a:srgbClr val="F7B902"/>
        </a:solidFill>
        <a:ln>
          <a:noFill/>
        </a:ln>
      </dgm:spPr>
    </dgm:pt>
    <dgm:pt modelId="{B1EA9479-DC85-405D-AFBC-E0547ADCA663}" type="pres">
      <dgm:prSet presAssocID="{29CAB10C-D77F-4992-9216-6B2F61543700}" presName="Parent3" presStyleLbl="revTx" presStyleIdx="2" presStyleCnt="3">
        <dgm:presLayoutVars>
          <dgm:chMax val="1"/>
          <dgm:chPref val="1"/>
          <dgm:bulletEnabled val="1"/>
        </dgm:presLayoutVars>
      </dgm:prSet>
      <dgm:spPr/>
      <dgm:t>
        <a:bodyPr/>
        <a:lstStyle/>
        <a:p>
          <a:endParaRPr lang="zh-CN" altLang="en-US"/>
        </a:p>
      </dgm:t>
    </dgm:pt>
  </dgm:ptLst>
  <dgm:cxnLst>
    <dgm:cxn modelId="{C97702F0-B21F-43C0-BA5C-2F324F0EE2D1}" srcId="{136B6F06-C440-4AB6-8BFA-4E6342CDF7D5}" destId="{6E770774-2E7D-4BEF-8730-787DE4BA206E}" srcOrd="0" destOrd="0" parTransId="{177C4CE5-AE4C-45DD-AC94-022EDD723F53}" sibTransId="{3E5B6519-0BBD-4AAA-8691-A03B34F51DE8}"/>
    <dgm:cxn modelId="{08E66F42-5595-47E1-8FC5-49E59E52C77D}" type="presOf" srcId="{6E770774-2E7D-4BEF-8730-787DE4BA206E}" destId="{7555824B-CB33-4CB4-875B-0086E62B880F}" srcOrd="0" destOrd="0" presId="urn:microsoft.com/office/officeart/2009/layout/CircleArrowProcess"/>
    <dgm:cxn modelId="{ABDD3D3C-1508-45A4-B4F4-B401EA72C173}" type="presOf" srcId="{28C4C62B-8FAC-4A86-85C6-4C02EB0B8831}" destId="{CDF48A84-CBF2-4F53-A353-9F8B59D37E7F}" srcOrd="0" destOrd="0" presId="urn:microsoft.com/office/officeart/2009/layout/CircleArrowProcess"/>
    <dgm:cxn modelId="{AF1CF674-FF9A-4994-B37A-7BA1C37DA340}" srcId="{136B6F06-C440-4AB6-8BFA-4E6342CDF7D5}" destId="{28C4C62B-8FAC-4A86-85C6-4C02EB0B8831}" srcOrd="1" destOrd="0" parTransId="{A8ABF40E-8BFA-46F4-A831-E6A20B8E7603}" sibTransId="{43FEC8BD-D013-4CC8-977B-2490673F9DCC}"/>
    <dgm:cxn modelId="{8EF1D742-3118-4613-8A93-D00A4DFFD6BA}" type="presOf" srcId="{29CAB10C-D77F-4992-9216-6B2F61543700}" destId="{B1EA9479-DC85-405D-AFBC-E0547ADCA663}" srcOrd="0" destOrd="0" presId="urn:microsoft.com/office/officeart/2009/layout/CircleArrowProcess"/>
    <dgm:cxn modelId="{97316683-AE5D-45C7-86EC-0B15618EF908}" srcId="{136B6F06-C440-4AB6-8BFA-4E6342CDF7D5}" destId="{29CAB10C-D77F-4992-9216-6B2F61543700}" srcOrd="2" destOrd="0" parTransId="{9032D2B7-FAFC-4DFA-BF29-FB87AF2150EF}" sibTransId="{CE7FB73B-BD0A-4D15-B7FD-5654B7C78554}"/>
    <dgm:cxn modelId="{B50FFA4E-FFE7-44BF-B849-010BE828CCF5}" type="presOf" srcId="{136B6F06-C440-4AB6-8BFA-4E6342CDF7D5}" destId="{57426296-C441-4DA0-A756-C1489B4242BC}" srcOrd="0" destOrd="0" presId="urn:microsoft.com/office/officeart/2009/layout/CircleArrowProcess"/>
    <dgm:cxn modelId="{645567BC-B21A-47E4-B2FD-7321B407AA49}" type="presParOf" srcId="{57426296-C441-4DA0-A756-C1489B4242BC}" destId="{3BC1743D-AAB4-4781-AF3B-B84BB0C4C902}" srcOrd="0" destOrd="0" presId="urn:microsoft.com/office/officeart/2009/layout/CircleArrowProcess"/>
    <dgm:cxn modelId="{064BBA48-CF0B-48C1-8839-EB00DB657A35}" type="presParOf" srcId="{3BC1743D-AAB4-4781-AF3B-B84BB0C4C902}" destId="{ADA6B17B-F11A-4386-B82A-7C8BE862A440}" srcOrd="0" destOrd="0" presId="urn:microsoft.com/office/officeart/2009/layout/CircleArrowProcess"/>
    <dgm:cxn modelId="{42922C97-8C16-4C76-8FF5-9ED81E04B7F1}" type="presParOf" srcId="{57426296-C441-4DA0-A756-C1489B4242BC}" destId="{7555824B-CB33-4CB4-875B-0086E62B880F}" srcOrd="1" destOrd="0" presId="urn:microsoft.com/office/officeart/2009/layout/CircleArrowProcess"/>
    <dgm:cxn modelId="{84599126-2A3F-4CF8-B7B9-1D0B7EDEB73E}" type="presParOf" srcId="{57426296-C441-4DA0-A756-C1489B4242BC}" destId="{C1231FA2-BE53-4A86-93BA-F53B254EED84}" srcOrd="2" destOrd="0" presId="urn:microsoft.com/office/officeart/2009/layout/CircleArrowProcess"/>
    <dgm:cxn modelId="{628E42A2-4132-46AC-8095-348DD437B85F}" type="presParOf" srcId="{C1231FA2-BE53-4A86-93BA-F53B254EED84}" destId="{31E961C1-222D-42F3-AC8F-102E41038B77}" srcOrd="0" destOrd="0" presId="urn:microsoft.com/office/officeart/2009/layout/CircleArrowProcess"/>
    <dgm:cxn modelId="{4C70DB5A-BE2D-441B-9C49-61611D337709}" type="presParOf" srcId="{57426296-C441-4DA0-A756-C1489B4242BC}" destId="{CDF48A84-CBF2-4F53-A353-9F8B59D37E7F}" srcOrd="3" destOrd="0" presId="urn:microsoft.com/office/officeart/2009/layout/CircleArrowProcess"/>
    <dgm:cxn modelId="{54B8E1E3-7973-414C-B65E-41768994EB53}" type="presParOf" srcId="{57426296-C441-4DA0-A756-C1489B4242BC}" destId="{29E4E362-FB59-41C1-B63C-71E13CC0F315}" srcOrd="4" destOrd="0" presId="urn:microsoft.com/office/officeart/2009/layout/CircleArrowProcess"/>
    <dgm:cxn modelId="{78840B84-2FD3-46BB-A6AF-29C8A8A66EF4}" type="presParOf" srcId="{29E4E362-FB59-41C1-B63C-71E13CC0F315}" destId="{EC558510-D6E0-4C54-A8C5-8F90ABF2D5E0}" srcOrd="0" destOrd="0" presId="urn:microsoft.com/office/officeart/2009/layout/CircleArrowProcess"/>
    <dgm:cxn modelId="{F2829728-271F-4FD2-82E7-A48A0191DAC1}" type="presParOf" srcId="{57426296-C441-4DA0-A756-C1489B4242BC}" destId="{B1EA9479-DC85-405D-AFBC-E0547ADCA663}"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65984-1B02-4DB4-8797-A3271C72815E}">
      <dsp:nvSpPr>
        <dsp:cNvPr id="0" name=""/>
        <dsp:cNvSpPr/>
      </dsp:nvSpPr>
      <dsp:spPr>
        <a:xfrm>
          <a:off x="2123942" y="1915715"/>
          <a:ext cx="2341429" cy="2341429"/>
        </a:xfrm>
        <a:prstGeom prst="gear9">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zh-CN" altLang="en-US" sz="6500" kern="1200" dirty="0"/>
        </a:p>
      </dsp:txBody>
      <dsp:txXfrm>
        <a:off x="2594673" y="2464184"/>
        <a:ext cx="1399967" cy="1203542"/>
      </dsp:txXfrm>
    </dsp:sp>
    <dsp:sp modelId="{E0C74BD2-E20C-4A4A-BCF4-02578EADFC73}">
      <dsp:nvSpPr>
        <dsp:cNvPr id="0" name=""/>
        <dsp:cNvSpPr/>
      </dsp:nvSpPr>
      <dsp:spPr>
        <a:xfrm>
          <a:off x="761656" y="1362286"/>
          <a:ext cx="1702858" cy="1702858"/>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zh-CN" altLang="en-US" sz="5000" kern="1200" dirty="0"/>
        </a:p>
      </dsp:txBody>
      <dsp:txXfrm>
        <a:off x="1190356" y="1793577"/>
        <a:ext cx="845458" cy="840276"/>
      </dsp:txXfrm>
    </dsp:sp>
    <dsp:sp modelId="{109B7B58-E30B-4C37-986F-FB78931B4204}">
      <dsp:nvSpPr>
        <dsp:cNvPr id="0" name=""/>
        <dsp:cNvSpPr/>
      </dsp:nvSpPr>
      <dsp:spPr>
        <a:xfrm rot="20700000">
          <a:off x="1715430" y="187488"/>
          <a:ext cx="1668453" cy="1668453"/>
        </a:xfrm>
        <a:prstGeom prst="gear6">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2489200">
            <a:lnSpc>
              <a:spcPct val="90000"/>
            </a:lnSpc>
            <a:spcBef>
              <a:spcPct val="0"/>
            </a:spcBef>
            <a:spcAft>
              <a:spcPct val="35000"/>
            </a:spcAft>
          </a:pPr>
          <a:endParaRPr lang="zh-CN" altLang="en-US" sz="5600" kern="1200" dirty="0"/>
        </a:p>
      </dsp:txBody>
      <dsp:txXfrm rot="-20700000">
        <a:off x="2081371" y="553428"/>
        <a:ext cx="936571" cy="936571"/>
      </dsp:txXfrm>
    </dsp:sp>
    <dsp:sp modelId="{885AD8B6-A4F1-4BD1-9E09-E3CC25753066}">
      <dsp:nvSpPr>
        <dsp:cNvPr id="0" name=""/>
        <dsp:cNvSpPr/>
      </dsp:nvSpPr>
      <dsp:spPr>
        <a:xfrm>
          <a:off x="1944591" y="1562006"/>
          <a:ext cx="2997030" cy="2997030"/>
        </a:xfrm>
        <a:prstGeom prst="circularArrow">
          <a:avLst>
            <a:gd name="adj1" fmla="val 4687"/>
            <a:gd name="adj2" fmla="val 299029"/>
            <a:gd name="adj3" fmla="val 2517710"/>
            <a:gd name="adj4" fmla="val 15857953"/>
            <a:gd name="adj5" fmla="val 5469"/>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8C71F983-1626-4C0A-A3CD-452887F29CC1}">
      <dsp:nvSpPr>
        <dsp:cNvPr id="0" name=""/>
        <dsp:cNvSpPr/>
      </dsp:nvSpPr>
      <dsp:spPr>
        <a:xfrm>
          <a:off x="460083" y="985238"/>
          <a:ext cx="2177529" cy="2177529"/>
        </a:xfrm>
        <a:prstGeom prst="leftCircularArrow">
          <a:avLst>
            <a:gd name="adj1" fmla="val 6452"/>
            <a:gd name="adj2" fmla="val 429999"/>
            <a:gd name="adj3" fmla="val 10489124"/>
            <a:gd name="adj4" fmla="val 14837806"/>
            <a:gd name="adj5" fmla="val 7527"/>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 modelId="{234A52B8-2248-4440-B79C-0F6E2F040DCA}">
      <dsp:nvSpPr>
        <dsp:cNvPr id="0" name=""/>
        <dsp:cNvSpPr/>
      </dsp:nvSpPr>
      <dsp:spPr>
        <a:xfrm>
          <a:off x="1329500" y="-178235"/>
          <a:ext cx="2347815" cy="2347815"/>
        </a:xfrm>
        <a:prstGeom prst="circularArrow">
          <a:avLst>
            <a:gd name="adj1" fmla="val 5984"/>
            <a:gd name="adj2" fmla="val 394124"/>
            <a:gd name="adj3" fmla="val 13313824"/>
            <a:gd name="adj4" fmla="val 10508221"/>
            <a:gd name="adj5" fmla="val 6981"/>
          </a:avLst>
        </a:prstGeom>
        <a:solidFill>
          <a:srgbClr val="F7B902"/>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6B17B-F11A-4386-B82A-7C8BE862A440}">
      <dsp:nvSpPr>
        <dsp:cNvPr id="0" name=""/>
        <dsp:cNvSpPr/>
      </dsp:nvSpPr>
      <dsp:spPr>
        <a:xfrm>
          <a:off x="2248896" y="0"/>
          <a:ext cx="2241377" cy="2241719"/>
        </a:xfrm>
        <a:prstGeom prst="circularArrow">
          <a:avLst>
            <a:gd name="adj1" fmla="val 10980"/>
            <a:gd name="adj2" fmla="val 1142322"/>
            <a:gd name="adj3" fmla="val 4500000"/>
            <a:gd name="adj4" fmla="val 108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5824B-CB33-4CB4-875B-0086E62B880F}">
      <dsp:nvSpPr>
        <dsp:cNvPr id="0" name=""/>
        <dsp:cNvSpPr/>
      </dsp:nvSpPr>
      <dsp:spPr>
        <a:xfrm>
          <a:off x="2744315" y="809328"/>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zh-CN" altLang="en-US" sz="4000" kern="1200" dirty="0"/>
        </a:p>
      </dsp:txBody>
      <dsp:txXfrm>
        <a:off x="2744315" y="809328"/>
        <a:ext cx="1245490" cy="622596"/>
      </dsp:txXfrm>
    </dsp:sp>
    <dsp:sp modelId="{31E961C1-222D-42F3-AC8F-102E41038B77}">
      <dsp:nvSpPr>
        <dsp:cNvPr id="0" name=""/>
        <dsp:cNvSpPr/>
      </dsp:nvSpPr>
      <dsp:spPr>
        <a:xfrm>
          <a:off x="1626362" y="1288033"/>
          <a:ext cx="2241377" cy="2241719"/>
        </a:xfrm>
        <a:prstGeom prst="leftCircularArrow">
          <a:avLst>
            <a:gd name="adj1" fmla="val 10980"/>
            <a:gd name="adj2" fmla="val 1142322"/>
            <a:gd name="adj3" fmla="val 6300000"/>
            <a:gd name="adj4" fmla="val 18900000"/>
            <a:gd name="adj5" fmla="val 1250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48A84-CBF2-4F53-A353-9F8B59D37E7F}">
      <dsp:nvSpPr>
        <dsp:cNvPr id="0" name=""/>
        <dsp:cNvSpPr/>
      </dsp:nvSpPr>
      <dsp:spPr>
        <a:xfrm>
          <a:off x="2124305" y="2104813"/>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zh-CN" altLang="en-US" sz="4000" kern="1200" dirty="0"/>
        </a:p>
      </dsp:txBody>
      <dsp:txXfrm>
        <a:off x="2124305" y="2104813"/>
        <a:ext cx="1245490" cy="622596"/>
      </dsp:txXfrm>
    </dsp:sp>
    <dsp:sp modelId="{EC558510-D6E0-4C54-A8C5-8F90ABF2D5E0}">
      <dsp:nvSpPr>
        <dsp:cNvPr id="0" name=""/>
        <dsp:cNvSpPr/>
      </dsp:nvSpPr>
      <dsp:spPr>
        <a:xfrm>
          <a:off x="2408424" y="2730203"/>
          <a:ext cx="1925690" cy="1926462"/>
        </a:xfrm>
        <a:prstGeom prst="blockArc">
          <a:avLst>
            <a:gd name="adj1" fmla="val 13500000"/>
            <a:gd name="adj2" fmla="val 10800000"/>
            <a:gd name="adj3" fmla="val 12740"/>
          </a:avLst>
        </a:prstGeom>
        <a:solidFill>
          <a:srgbClr val="F7B9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EA9479-DC85-405D-AFBC-E0547ADCA663}">
      <dsp:nvSpPr>
        <dsp:cNvPr id="0" name=""/>
        <dsp:cNvSpPr/>
      </dsp:nvSpPr>
      <dsp:spPr>
        <a:xfrm>
          <a:off x="2747261" y="3402160"/>
          <a:ext cx="1245490" cy="622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zh-CN" altLang="en-US" sz="4000" kern="1200" dirty="0"/>
        </a:p>
      </dsp:txBody>
      <dsp:txXfrm>
        <a:off x="2747261" y="3402160"/>
        <a:ext cx="1245490" cy="62259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53928609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8823550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014296237"/>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7307981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84389031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69340333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69794633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70786677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88790302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363590515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C5A8D4-8E72-446C-AA1B-EBD6F1925E72}" type="datetimeFigureOut">
              <a:rPr lang="zh-CN" altLang="en-US" smtClean="0"/>
              <a:t>2018/5/14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211386242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3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5A8D4-8E72-446C-AA1B-EBD6F1925E72}" type="datetimeFigureOut">
              <a:rPr lang="zh-CN" altLang="en-US" smtClean="0"/>
              <a:t>2018/5/14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19913-8645-4F3E-AAB5-4B4F23A00CED}" type="slidenum">
              <a:rPr lang="zh-CN" altLang="en-US" smtClean="0"/>
              <a:t>‹#›</a:t>
            </a:fld>
            <a:endParaRPr lang="zh-CN" altLang="en-US"/>
          </a:p>
        </p:txBody>
      </p:sp>
    </p:spTree>
    <p:extLst>
      <p:ext uri="{BB962C8B-B14F-4D97-AF65-F5344CB8AC3E}">
        <p14:creationId xmlns:p14="http://schemas.microsoft.com/office/powerpoint/2010/main" val="152156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3900332" y="3220681"/>
            <a:ext cx="7482351" cy="800219"/>
          </a:xfrm>
          <a:prstGeom prst="rect">
            <a:avLst/>
          </a:prstGeom>
          <a:noFill/>
        </p:spPr>
        <p:txBody>
          <a:bodyPr wrap="square" rtlCol="0">
            <a:spAutoFit/>
          </a:bodyPr>
          <a:lstStyle/>
          <a:p>
            <a:r>
              <a:rPr lang="en-US" altLang="zh-CN" sz="4600" dirty="0" smtClean="0">
                <a:solidFill>
                  <a:schemeClr val="bg1"/>
                </a:solidFill>
                <a:latin typeface="Century Gothic" panose="020B0502020202020204" pitchFamily="34" charset="0"/>
              </a:rPr>
              <a:t>Business report template</a:t>
            </a:r>
            <a:endParaRPr lang="zh-CN" altLang="en-US" sz="4600" dirty="0">
              <a:solidFill>
                <a:schemeClr val="bg1"/>
              </a:solidFill>
              <a:latin typeface="Century Gothic" panose="020B0502020202020204" pitchFamily="34" charset="0"/>
            </a:endParaRPr>
          </a:p>
        </p:txBody>
      </p:sp>
      <p:sp>
        <p:nvSpPr>
          <p:cNvPr id="37" name="文本框 36"/>
          <p:cNvSpPr txBox="1"/>
          <p:nvPr/>
        </p:nvSpPr>
        <p:spPr>
          <a:xfrm>
            <a:off x="8170608" y="3932972"/>
            <a:ext cx="3421626" cy="400110"/>
          </a:xfrm>
          <a:prstGeom prst="rect">
            <a:avLst/>
          </a:prstGeom>
          <a:noFill/>
        </p:spPr>
        <p:txBody>
          <a:bodyPr wrap="square" rtlCol="0">
            <a:spAutoFit/>
          </a:bodyPr>
          <a:lstStyle/>
          <a:p>
            <a:r>
              <a:rPr lang="en-US" altLang="zh-CN" sz="2000" dirty="0" smtClean="0">
                <a:solidFill>
                  <a:schemeClr val="bg1"/>
                </a:solidFill>
                <a:latin typeface="Century Gothic" panose="020B0502020202020204" pitchFamily="34" charset="0"/>
              </a:rPr>
              <a:t>Designed by journey</a:t>
            </a:r>
            <a:endParaRPr lang="zh-CN" altLang="en-US" sz="2000" dirty="0">
              <a:solidFill>
                <a:schemeClr val="bg1"/>
              </a:solidFill>
              <a:latin typeface="Century Gothic" panose="020B0502020202020204" pitchFamily="34" charset="0"/>
            </a:endParaRPr>
          </a:p>
        </p:txBody>
      </p:sp>
      <p:sp>
        <p:nvSpPr>
          <p:cNvPr id="38" name="矩形 37"/>
          <p:cNvSpPr/>
          <p:nvPr/>
        </p:nvSpPr>
        <p:spPr>
          <a:xfrm rot="5400000">
            <a:off x="10646203" y="3774257"/>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rotWithShape="1">
          <a:blip r:embed="rId4"/>
          <a:srcRect l="25721" b="54024"/>
          <a:stretch/>
        </p:blipFill>
        <p:spPr>
          <a:xfrm>
            <a:off x="-58994" y="4221163"/>
            <a:ext cx="5479362" cy="2651585"/>
          </a:xfrm>
          <a:prstGeom prst="rect">
            <a:avLst/>
          </a:prstGeom>
        </p:spPr>
      </p:pic>
      <p:pic>
        <p:nvPicPr>
          <p:cNvPr id="45" name="图片 44"/>
          <p:cNvPicPr>
            <a:picLocks noChangeAspect="1"/>
          </p:cNvPicPr>
          <p:nvPr/>
        </p:nvPicPr>
        <p:blipFill rotWithShape="1">
          <a:blip r:embed="rId5"/>
          <a:srcRect t="58179" r="32505"/>
          <a:stretch/>
        </p:blipFill>
        <p:spPr>
          <a:xfrm>
            <a:off x="7644908" y="-29498"/>
            <a:ext cx="4596253" cy="2480799"/>
          </a:xfrm>
          <a:prstGeom prst="rect">
            <a:avLst/>
          </a:prstGeom>
        </p:spPr>
      </p:pic>
      <p:pic>
        <p:nvPicPr>
          <p:cNvPr id="2" name="I 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60800" y="1625600"/>
            <a:ext cx="609600" cy="609600"/>
          </a:xfrm>
          <a:prstGeom prst="rect">
            <a:avLst/>
          </a:prstGeom>
        </p:spPr>
      </p:pic>
    </p:spTree>
    <p:extLst>
      <p:ext uri="{BB962C8B-B14F-4D97-AF65-F5344CB8AC3E}">
        <p14:creationId xmlns:p14="http://schemas.microsoft.com/office/powerpoint/2010/main" val="31218955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fill="hold" nodeType="withEffect">
                                  <p:stCondLst>
                                    <p:cond delay="0"/>
                                  </p:stCondLst>
                                  <p:childTnLst>
                                    <p:set>
                                      <p:cBhvr>
                                        <p:cTn id="8" dur="1" fill="hold">
                                          <p:stCondLst>
                                            <p:cond delay="0"/>
                                          </p:stCondLst>
                                        </p:cTn>
                                        <p:tgtEl>
                                          <p:spTgt spid="43"/>
                                        </p:tgtEl>
                                        <p:attrNameLst>
                                          <p:attrName>style.visibility</p:attrName>
                                        </p:attrNameLst>
                                      </p:cBhvr>
                                      <p:to>
                                        <p:strVal val="visible"/>
                                      </p:to>
                                    </p:set>
                                    <p:anim calcmode="lin" valueType="num">
                                      <p:cBhvr additive="base">
                                        <p:cTn id="9" dur="500" fill="hold"/>
                                        <p:tgtEl>
                                          <p:spTgt spid="43"/>
                                        </p:tgtEl>
                                        <p:attrNameLst>
                                          <p:attrName>ppt_x</p:attrName>
                                        </p:attrNameLst>
                                      </p:cBhvr>
                                      <p:tavLst>
                                        <p:tav tm="0">
                                          <p:val>
                                            <p:strVal val="#ppt_x"/>
                                          </p:val>
                                        </p:tav>
                                        <p:tav tm="100000">
                                          <p:val>
                                            <p:strVal val="#ppt_x"/>
                                          </p:val>
                                        </p:tav>
                                      </p:tavLst>
                                    </p:anim>
                                    <p:anim calcmode="lin" valueType="num">
                                      <p:cBhvr additive="base">
                                        <p:cTn id="10" dur="500" fill="hold"/>
                                        <p:tgtEl>
                                          <p:spTgt spid="43"/>
                                        </p:tgtEl>
                                        <p:attrNameLst>
                                          <p:attrName>ppt_y</p:attrName>
                                        </p:attrNameLst>
                                      </p:cBhvr>
                                      <p:tavLst>
                                        <p:tav tm="0">
                                          <p:val>
                                            <p:strVal val="1+#ppt_h/2"/>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0-#ppt_h/2"/>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anim calcmode="lin" valueType="num">
                                      <p:cBhvr>
                                        <p:cTn id="21" dur="500" fill="hold"/>
                                        <p:tgtEl>
                                          <p:spTgt spid="36"/>
                                        </p:tgtEl>
                                        <p:attrNameLst>
                                          <p:attrName>ppt_x</p:attrName>
                                        </p:attrNameLst>
                                      </p:cBhvr>
                                      <p:tavLst>
                                        <p:tav tm="0">
                                          <p:val>
                                            <p:strVal val="#ppt_x"/>
                                          </p:val>
                                        </p:tav>
                                        <p:tav tm="100000">
                                          <p:val>
                                            <p:strVal val="#ppt_x"/>
                                          </p:val>
                                        </p:tav>
                                      </p:tavLst>
                                    </p:anim>
                                    <p:anim calcmode="lin" valueType="num">
                                      <p:cBhvr>
                                        <p:cTn id="22" dur="500" fill="hold"/>
                                        <p:tgtEl>
                                          <p:spTgt spid="36"/>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ppt_x</p:attrName>
                                        </p:attrNameLst>
                                      </p:cBhvr>
                                      <p:tavLst>
                                        <p:tav tm="0">
                                          <p:val>
                                            <p:strVal val="#ppt_x"/>
                                          </p:val>
                                        </p:tav>
                                        <p:tav tm="100000">
                                          <p:val>
                                            <p:strVal val="#ppt_x"/>
                                          </p:val>
                                        </p:tav>
                                      </p:tavLst>
                                    </p:anim>
                                    <p:anim calcmode="lin" valueType="num">
                                      <p:cBhvr>
                                        <p:cTn id="27"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36" grpId="0"/>
      <p:bldP spid="37" grpId="0"/>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081862" y="1237455"/>
            <a:ext cx="7910850" cy="2813494"/>
            <a:chOff x="2431018" y="1296985"/>
            <a:chExt cx="7312601" cy="2982680"/>
          </a:xfrm>
        </p:grpSpPr>
        <p:sp>
          <p:nvSpPr>
            <p:cNvPr id="7" name="Rectangle 5"/>
            <p:cNvSpPr>
              <a:spLocks noChangeArrowheads="1"/>
            </p:cNvSpPr>
            <p:nvPr/>
          </p:nvSpPr>
          <p:spPr bwMode="auto">
            <a:xfrm>
              <a:off x="2431018" y="2477557"/>
              <a:ext cx="201392" cy="1802108"/>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8" name="Rectangle 6"/>
            <p:cNvSpPr>
              <a:spLocks noChangeArrowheads="1"/>
            </p:cNvSpPr>
            <p:nvPr/>
          </p:nvSpPr>
          <p:spPr bwMode="auto">
            <a:xfrm>
              <a:off x="2750467" y="1449765"/>
              <a:ext cx="199656" cy="282989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u="sng">
                <a:solidFill>
                  <a:prstClr val="black"/>
                </a:solidFill>
              </a:endParaRPr>
            </a:p>
          </p:txBody>
        </p:sp>
        <p:sp>
          <p:nvSpPr>
            <p:cNvPr id="9" name="Rectangle 7"/>
            <p:cNvSpPr>
              <a:spLocks noChangeArrowheads="1"/>
            </p:cNvSpPr>
            <p:nvPr/>
          </p:nvSpPr>
          <p:spPr bwMode="auto">
            <a:xfrm>
              <a:off x="3068180" y="2055676"/>
              <a:ext cx="201392" cy="2223989"/>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10" name="Rectangle 8"/>
            <p:cNvSpPr>
              <a:spLocks noChangeArrowheads="1"/>
            </p:cNvSpPr>
            <p:nvPr/>
          </p:nvSpPr>
          <p:spPr bwMode="auto">
            <a:xfrm>
              <a:off x="3387629" y="2696310"/>
              <a:ext cx="201392" cy="1583355"/>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14" name="Rectangle 90"/>
            <p:cNvSpPr>
              <a:spLocks noChangeArrowheads="1"/>
            </p:cNvSpPr>
            <p:nvPr/>
          </p:nvSpPr>
          <p:spPr bwMode="auto">
            <a:xfrm>
              <a:off x="4477922" y="1567822"/>
              <a:ext cx="201392" cy="2711842"/>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15" name="Rectangle 91"/>
            <p:cNvSpPr>
              <a:spLocks noChangeArrowheads="1"/>
            </p:cNvSpPr>
            <p:nvPr/>
          </p:nvSpPr>
          <p:spPr bwMode="auto">
            <a:xfrm>
              <a:off x="4795634" y="2814367"/>
              <a:ext cx="201392" cy="146529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u="sng">
                <a:solidFill>
                  <a:prstClr val="black"/>
                </a:solidFill>
              </a:endParaRPr>
            </a:p>
          </p:txBody>
        </p:sp>
        <p:sp>
          <p:nvSpPr>
            <p:cNvPr id="16" name="Rectangle 92"/>
            <p:cNvSpPr>
              <a:spLocks noChangeArrowheads="1"/>
            </p:cNvSpPr>
            <p:nvPr/>
          </p:nvSpPr>
          <p:spPr bwMode="auto">
            <a:xfrm>
              <a:off x="5115083" y="3168538"/>
              <a:ext cx="217017" cy="111112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17" name="Rectangle 93"/>
            <p:cNvSpPr>
              <a:spLocks noChangeArrowheads="1"/>
            </p:cNvSpPr>
            <p:nvPr/>
          </p:nvSpPr>
          <p:spPr bwMode="auto">
            <a:xfrm>
              <a:off x="5432796" y="3724101"/>
              <a:ext cx="218753" cy="555563"/>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21" name="Rectangle 175"/>
            <p:cNvSpPr>
              <a:spLocks noChangeArrowheads="1"/>
            </p:cNvSpPr>
            <p:nvPr/>
          </p:nvSpPr>
          <p:spPr bwMode="auto">
            <a:xfrm>
              <a:off x="6540450" y="3201525"/>
              <a:ext cx="201392" cy="1078140"/>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22" name="Rectangle 176"/>
            <p:cNvSpPr>
              <a:spLocks noChangeArrowheads="1"/>
            </p:cNvSpPr>
            <p:nvPr/>
          </p:nvSpPr>
          <p:spPr bwMode="auto">
            <a:xfrm>
              <a:off x="6858162" y="3387291"/>
              <a:ext cx="201392" cy="89237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u="sng">
                <a:solidFill>
                  <a:prstClr val="black"/>
                </a:solidFill>
              </a:endParaRPr>
            </a:p>
          </p:txBody>
        </p:sp>
        <p:sp>
          <p:nvSpPr>
            <p:cNvPr id="23" name="Rectangle 177"/>
            <p:cNvSpPr>
              <a:spLocks noChangeArrowheads="1"/>
            </p:cNvSpPr>
            <p:nvPr/>
          </p:nvSpPr>
          <p:spPr bwMode="auto">
            <a:xfrm>
              <a:off x="7177611" y="3741463"/>
              <a:ext cx="201392" cy="538202"/>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24" name="Rectangle 178"/>
            <p:cNvSpPr>
              <a:spLocks noChangeArrowheads="1"/>
            </p:cNvSpPr>
            <p:nvPr/>
          </p:nvSpPr>
          <p:spPr bwMode="auto">
            <a:xfrm>
              <a:off x="7497060" y="1296985"/>
              <a:ext cx="199656" cy="2982679"/>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28" name="Rectangle 261"/>
            <p:cNvSpPr>
              <a:spLocks noChangeArrowheads="1"/>
            </p:cNvSpPr>
            <p:nvPr/>
          </p:nvSpPr>
          <p:spPr bwMode="auto">
            <a:xfrm>
              <a:off x="8585617" y="1753588"/>
              <a:ext cx="201392" cy="2526076"/>
            </a:xfrm>
            <a:prstGeom prst="rect">
              <a:avLst/>
            </a:prstGeom>
            <a:solidFill>
              <a:srgbClr val="F7B902"/>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29" name="Rectangle 262"/>
            <p:cNvSpPr>
              <a:spLocks noChangeArrowheads="1"/>
            </p:cNvSpPr>
            <p:nvPr/>
          </p:nvSpPr>
          <p:spPr bwMode="auto">
            <a:xfrm>
              <a:off x="8905066" y="1296985"/>
              <a:ext cx="201392" cy="298267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zh-CN" altLang="en-US" sz="1351" u="sng">
                <a:solidFill>
                  <a:prstClr val="black"/>
                </a:solidFill>
              </a:endParaRPr>
            </a:p>
          </p:txBody>
        </p:sp>
        <p:sp>
          <p:nvSpPr>
            <p:cNvPr id="30" name="Rectangle 263"/>
            <p:cNvSpPr>
              <a:spLocks noChangeArrowheads="1"/>
            </p:cNvSpPr>
            <p:nvPr/>
          </p:nvSpPr>
          <p:spPr bwMode="auto">
            <a:xfrm>
              <a:off x="9222778" y="1567822"/>
              <a:ext cx="201392" cy="2711842"/>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sp>
          <p:nvSpPr>
            <p:cNvPr id="31" name="Rectangle 264"/>
            <p:cNvSpPr>
              <a:spLocks noChangeArrowheads="1"/>
            </p:cNvSpPr>
            <p:nvPr/>
          </p:nvSpPr>
          <p:spPr bwMode="auto">
            <a:xfrm>
              <a:off x="9542227" y="2477557"/>
              <a:ext cx="201392" cy="1802108"/>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lang="zh-CN" altLang="en-US" sz="1351">
                <a:solidFill>
                  <a:prstClr val="black"/>
                </a:solidFill>
              </a:endParaRPr>
            </a:p>
          </p:txBody>
        </p:sp>
      </p:grpSp>
      <p:sp>
        <p:nvSpPr>
          <p:cNvPr id="43" name="文本框 42"/>
          <p:cNvSpPr txBox="1"/>
          <p:nvPr/>
        </p:nvSpPr>
        <p:spPr>
          <a:xfrm>
            <a:off x="1915753" y="4428093"/>
            <a:ext cx="1677338"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44" name="文本框 43"/>
          <p:cNvSpPr txBox="1"/>
          <p:nvPr/>
        </p:nvSpPr>
        <p:spPr>
          <a:xfrm>
            <a:off x="4146843" y="4428093"/>
            <a:ext cx="1677338"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45" name="文本框 44"/>
          <p:cNvSpPr txBox="1"/>
          <p:nvPr/>
        </p:nvSpPr>
        <p:spPr>
          <a:xfrm>
            <a:off x="6334391" y="4428093"/>
            <a:ext cx="1677338"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46" name="文本框 45"/>
          <p:cNvSpPr txBox="1"/>
          <p:nvPr/>
        </p:nvSpPr>
        <p:spPr>
          <a:xfrm>
            <a:off x="8568900" y="4428093"/>
            <a:ext cx="1677338"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47" name="矩形 46"/>
          <p:cNvSpPr/>
          <p:nvPr/>
        </p:nvSpPr>
        <p:spPr>
          <a:xfrm>
            <a:off x="3225668" y="5546215"/>
            <a:ext cx="6096000" cy="1169551"/>
          </a:xfrm>
          <a:prstGeom prst="rect">
            <a:avLst/>
          </a:prstGeom>
        </p:spPr>
        <p:txBody>
          <a:bodyPr>
            <a:spAutoFit/>
          </a:bodyPr>
          <a:lstStyle/>
          <a:p>
            <a:pPr algn="ctr"/>
            <a:r>
              <a:rPr lang="en-US" altLang="zh-CN" sz="14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 been broken, the world doesn’t stop </a:t>
            </a:r>
            <a:r>
              <a:rPr lang="en-US" altLang="zh-CN" sz="1400" b="0" i="0" dirty="0" smtClean="0">
                <a:solidFill>
                  <a:srgbClr val="F7B902"/>
                </a:solidFill>
                <a:effectLst/>
                <a:latin typeface="Nexa Light" panose="02000000000000000000" pitchFamily="2" charset="0"/>
                <a:ea typeface="Microsoft YaHei" panose="020B0503020204020204" pitchFamily="34" charset="-122"/>
              </a:rPr>
              <a:t>for your grief. The sun comes right back up the next day.</a:t>
            </a:r>
            <a:endParaRPr lang="zh-CN" altLang="en-US" sz="1400" dirty="0" smtClean="0">
              <a:solidFill>
                <a:srgbClr val="F7B902"/>
              </a:solidFill>
              <a:latin typeface="Nexa Light" panose="02000000000000000000" pitchFamily="2" charset="0"/>
            </a:endParaRPr>
          </a:p>
          <a:p>
            <a:pPr algn="ctr"/>
            <a:endParaRPr lang="zh-CN" altLang="en-US" sz="1400" dirty="0">
              <a:solidFill>
                <a:schemeClr val="bg1"/>
              </a:solidFill>
              <a:latin typeface="Nexa Light" panose="02000000000000000000" pitchFamily="2" charset="0"/>
            </a:endParaRPr>
          </a:p>
        </p:txBody>
      </p:sp>
      <p:sp>
        <p:nvSpPr>
          <p:cNvPr id="32" name="文本框 31"/>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33" name="矩形 32"/>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34" name="矩形 33"/>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1778531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750"/>
                                        <p:tgtEl>
                                          <p:spTgt spid="36"/>
                                        </p:tgtEl>
                                      </p:cBhvr>
                                    </p:animEffect>
                                    <p:anim calcmode="lin" valueType="num">
                                      <p:cBhvr>
                                        <p:cTn id="16" dur="750" fill="hold"/>
                                        <p:tgtEl>
                                          <p:spTgt spid="36"/>
                                        </p:tgtEl>
                                        <p:attrNameLst>
                                          <p:attrName>ppt_x</p:attrName>
                                        </p:attrNameLst>
                                      </p:cBhvr>
                                      <p:tavLst>
                                        <p:tav tm="0">
                                          <p:val>
                                            <p:strVal val="#ppt_x"/>
                                          </p:val>
                                        </p:tav>
                                        <p:tav tm="100000">
                                          <p:val>
                                            <p:strVal val="#ppt_x"/>
                                          </p:val>
                                        </p:tav>
                                      </p:tavLst>
                                    </p:anim>
                                    <p:anim calcmode="lin" valueType="num">
                                      <p:cBhvr>
                                        <p:cTn id="17" dur="75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p:stCondLst>
                              <p:cond delay="3250"/>
                            </p:stCondLst>
                            <p:childTnLst>
                              <p:par>
                                <p:cTn id="34" presetID="42"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750"/>
                                        <p:tgtEl>
                                          <p:spTgt spid="43"/>
                                        </p:tgtEl>
                                      </p:cBhvr>
                                    </p:animEffect>
                                    <p:anim calcmode="lin" valueType="num">
                                      <p:cBhvr>
                                        <p:cTn id="37" dur="750" fill="hold"/>
                                        <p:tgtEl>
                                          <p:spTgt spid="43"/>
                                        </p:tgtEl>
                                        <p:attrNameLst>
                                          <p:attrName>ppt_x</p:attrName>
                                        </p:attrNameLst>
                                      </p:cBhvr>
                                      <p:tavLst>
                                        <p:tav tm="0">
                                          <p:val>
                                            <p:strVal val="#ppt_x"/>
                                          </p:val>
                                        </p:tav>
                                        <p:tav tm="100000">
                                          <p:val>
                                            <p:strVal val="#ppt_x"/>
                                          </p:val>
                                        </p:tav>
                                      </p:tavLst>
                                    </p:anim>
                                    <p:anim calcmode="lin" valueType="num">
                                      <p:cBhvr>
                                        <p:cTn id="38" dur="750" fill="hold"/>
                                        <p:tgtEl>
                                          <p:spTgt spid="4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750"/>
                                        <p:tgtEl>
                                          <p:spTgt spid="44"/>
                                        </p:tgtEl>
                                      </p:cBhvr>
                                    </p:animEffect>
                                    <p:anim calcmode="lin" valueType="num">
                                      <p:cBhvr>
                                        <p:cTn id="42" dur="750" fill="hold"/>
                                        <p:tgtEl>
                                          <p:spTgt spid="44"/>
                                        </p:tgtEl>
                                        <p:attrNameLst>
                                          <p:attrName>ppt_x</p:attrName>
                                        </p:attrNameLst>
                                      </p:cBhvr>
                                      <p:tavLst>
                                        <p:tav tm="0">
                                          <p:val>
                                            <p:strVal val="#ppt_x"/>
                                          </p:val>
                                        </p:tav>
                                        <p:tav tm="100000">
                                          <p:val>
                                            <p:strVal val="#ppt_x"/>
                                          </p:val>
                                        </p:tav>
                                      </p:tavLst>
                                    </p:anim>
                                    <p:anim calcmode="lin" valueType="num">
                                      <p:cBhvr>
                                        <p:cTn id="43" dur="750" fill="hold"/>
                                        <p:tgtEl>
                                          <p:spTgt spid="4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750"/>
                                        <p:tgtEl>
                                          <p:spTgt spid="45"/>
                                        </p:tgtEl>
                                      </p:cBhvr>
                                    </p:animEffect>
                                    <p:anim calcmode="lin" valueType="num">
                                      <p:cBhvr>
                                        <p:cTn id="47" dur="750" fill="hold"/>
                                        <p:tgtEl>
                                          <p:spTgt spid="45"/>
                                        </p:tgtEl>
                                        <p:attrNameLst>
                                          <p:attrName>ppt_x</p:attrName>
                                        </p:attrNameLst>
                                      </p:cBhvr>
                                      <p:tavLst>
                                        <p:tav tm="0">
                                          <p:val>
                                            <p:strVal val="#ppt_x"/>
                                          </p:val>
                                        </p:tav>
                                        <p:tav tm="100000">
                                          <p:val>
                                            <p:strVal val="#ppt_x"/>
                                          </p:val>
                                        </p:tav>
                                      </p:tavLst>
                                    </p:anim>
                                    <p:anim calcmode="lin" valueType="num">
                                      <p:cBhvr>
                                        <p:cTn id="48" dur="750" fill="hold"/>
                                        <p:tgtEl>
                                          <p:spTgt spid="4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750"/>
                                        <p:tgtEl>
                                          <p:spTgt spid="46"/>
                                        </p:tgtEl>
                                      </p:cBhvr>
                                    </p:animEffect>
                                    <p:anim calcmode="lin" valueType="num">
                                      <p:cBhvr>
                                        <p:cTn id="52" dur="750" fill="hold"/>
                                        <p:tgtEl>
                                          <p:spTgt spid="46"/>
                                        </p:tgtEl>
                                        <p:attrNameLst>
                                          <p:attrName>ppt_x</p:attrName>
                                        </p:attrNameLst>
                                      </p:cBhvr>
                                      <p:tavLst>
                                        <p:tav tm="0">
                                          <p:val>
                                            <p:strVal val="#ppt_x"/>
                                          </p:val>
                                        </p:tav>
                                        <p:tav tm="100000">
                                          <p:val>
                                            <p:strVal val="#ppt_x"/>
                                          </p:val>
                                        </p:tav>
                                      </p:tavLst>
                                    </p:anim>
                                    <p:anim calcmode="lin" valueType="num">
                                      <p:cBhvr>
                                        <p:cTn id="53" dur="750" fill="hold"/>
                                        <p:tgtEl>
                                          <p:spTgt spid="46"/>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32" grpId="0"/>
      <p:bldP spid="33" grpId="0"/>
      <p:bldP spid="34" grpId="0" animBg="1"/>
      <p:bldP spid="35" grpId="0" animBg="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十角星 6"/>
          <p:cNvSpPr/>
          <p:nvPr/>
        </p:nvSpPr>
        <p:spPr>
          <a:xfrm>
            <a:off x="1441342" y="1875294"/>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endParaRPr lang="zh-CN" altLang="en-US" sz="1900">
              <a:solidFill>
                <a:prstClr val="white"/>
              </a:solidFill>
            </a:endParaRPr>
          </a:p>
        </p:txBody>
      </p:sp>
      <p:sp>
        <p:nvSpPr>
          <p:cNvPr id="8" name="十角星 7"/>
          <p:cNvSpPr/>
          <p:nvPr/>
        </p:nvSpPr>
        <p:spPr>
          <a:xfrm>
            <a:off x="4925878" y="1875293"/>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endParaRPr lang="zh-CN" altLang="en-US" sz="1900">
              <a:solidFill>
                <a:prstClr val="white"/>
              </a:solidFill>
            </a:endParaRPr>
          </a:p>
        </p:txBody>
      </p:sp>
      <p:sp>
        <p:nvSpPr>
          <p:cNvPr id="9" name="十角星 8"/>
          <p:cNvSpPr/>
          <p:nvPr/>
        </p:nvSpPr>
        <p:spPr>
          <a:xfrm>
            <a:off x="8410414" y="1875293"/>
            <a:ext cx="2371241" cy="2371241"/>
          </a:xfrm>
          <a:prstGeom prst="star10">
            <a:avLst>
              <a:gd name="adj" fmla="val 45147"/>
              <a:gd name="hf" fmla="val 105146"/>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endParaRPr lang="zh-CN" altLang="en-US" sz="1900">
              <a:solidFill>
                <a:prstClr val="white"/>
              </a:solidFill>
            </a:endParaRPr>
          </a:p>
        </p:txBody>
      </p:sp>
      <p:grpSp>
        <p:nvGrpSpPr>
          <p:cNvPr id="22" name="组合 21"/>
          <p:cNvGrpSpPr/>
          <p:nvPr/>
        </p:nvGrpSpPr>
        <p:grpSpPr>
          <a:xfrm>
            <a:off x="1742265" y="2345215"/>
            <a:ext cx="1744851" cy="1501981"/>
            <a:chOff x="1742265" y="2345215"/>
            <a:chExt cx="1744851" cy="1501981"/>
          </a:xfrm>
        </p:grpSpPr>
        <p:sp>
          <p:nvSpPr>
            <p:cNvPr id="10" name="文本框 9"/>
            <p:cNvSpPr txBox="1"/>
            <p:nvPr/>
          </p:nvSpPr>
          <p:spPr>
            <a:xfrm>
              <a:off x="1742265" y="2345215"/>
              <a:ext cx="1744851" cy="1123382"/>
            </a:xfrm>
            <a:prstGeom prst="rect">
              <a:avLst/>
            </a:prstGeom>
            <a:noFill/>
          </p:spPr>
          <p:txBody>
            <a:bodyPr wrap="square" lIns="91438" tIns="45719" rIns="91438" bIns="45719" rtlCol="0">
              <a:spAutoFit/>
            </a:bodyPr>
            <a:lstStyle/>
            <a:p>
              <a:pPr algn="ctr" defTabSz="914377"/>
              <a:r>
                <a:rPr lang="en-US" altLang="zh-CN" sz="6700" b="1" dirty="0">
                  <a:solidFill>
                    <a:prstClr val="white"/>
                  </a:solidFill>
                </a:rPr>
                <a:t>10%</a:t>
              </a:r>
              <a:endParaRPr lang="zh-CN" altLang="en-US" sz="6700" b="1" dirty="0">
                <a:solidFill>
                  <a:prstClr val="white"/>
                </a:solidFill>
              </a:endParaRPr>
            </a:p>
          </p:txBody>
        </p:sp>
        <p:sp>
          <p:nvSpPr>
            <p:cNvPr id="11" name="文本框 10"/>
            <p:cNvSpPr txBox="1"/>
            <p:nvPr/>
          </p:nvSpPr>
          <p:spPr>
            <a:xfrm>
              <a:off x="1994758" y="3262421"/>
              <a:ext cx="1239865" cy="584775"/>
            </a:xfrm>
            <a:prstGeom prst="rect">
              <a:avLst/>
            </a:prstGeom>
            <a:noFill/>
          </p:spPr>
          <p:txBody>
            <a:bodyPr wrap="square" lIns="91438" tIns="45719" rIns="91438" bIns="45719" rtlCol="0">
              <a:spAutoFit/>
            </a:bodyPr>
            <a:lstStyle/>
            <a:p>
              <a:pPr algn="ctr" defTabSz="914377"/>
              <a:r>
                <a:rPr lang="en-US" altLang="zh-CN" sz="3200" b="1" dirty="0" smtClean="0">
                  <a:solidFill>
                    <a:prstClr val="white"/>
                  </a:solidFill>
                </a:rPr>
                <a:t>title</a:t>
              </a:r>
              <a:endParaRPr lang="zh-CN" altLang="en-US" sz="3200" b="1" dirty="0">
                <a:solidFill>
                  <a:prstClr val="white"/>
                </a:solidFill>
              </a:endParaRPr>
            </a:p>
          </p:txBody>
        </p:sp>
      </p:grpSp>
      <p:grpSp>
        <p:nvGrpSpPr>
          <p:cNvPr id="23" name="组合 22"/>
          <p:cNvGrpSpPr/>
          <p:nvPr/>
        </p:nvGrpSpPr>
        <p:grpSpPr>
          <a:xfrm>
            <a:off x="5239073" y="2345215"/>
            <a:ext cx="1744851" cy="1501980"/>
            <a:chOff x="5239073" y="2345215"/>
            <a:chExt cx="1744851" cy="1501980"/>
          </a:xfrm>
        </p:grpSpPr>
        <p:sp>
          <p:nvSpPr>
            <p:cNvPr id="12" name="文本框 11"/>
            <p:cNvSpPr txBox="1"/>
            <p:nvPr/>
          </p:nvSpPr>
          <p:spPr>
            <a:xfrm>
              <a:off x="5239073" y="2345215"/>
              <a:ext cx="1744851" cy="1123382"/>
            </a:xfrm>
            <a:prstGeom prst="rect">
              <a:avLst/>
            </a:prstGeom>
            <a:noFill/>
          </p:spPr>
          <p:txBody>
            <a:bodyPr wrap="square" lIns="91438" tIns="45719" rIns="91438" bIns="45719" rtlCol="0">
              <a:spAutoFit/>
            </a:bodyPr>
            <a:lstStyle/>
            <a:p>
              <a:pPr algn="ctr" defTabSz="914377"/>
              <a:r>
                <a:rPr lang="en-US" altLang="zh-CN" sz="6700" b="1" dirty="0">
                  <a:solidFill>
                    <a:prstClr val="white"/>
                  </a:solidFill>
                </a:rPr>
                <a:t>25%</a:t>
              </a:r>
              <a:endParaRPr lang="zh-CN" altLang="en-US" sz="6700" b="1" dirty="0">
                <a:solidFill>
                  <a:prstClr val="white"/>
                </a:solidFill>
              </a:endParaRPr>
            </a:p>
          </p:txBody>
        </p:sp>
        <p:sp>
          <p:nvSpPr>
            <p:cNvPr id="13" name="文本框 12"/>
            <p:cNvSpPr txBox="1"/>
            <p:nvPr/>
          </p:nvSpPr>
          <p:spPr>
            <a:xfrm>
              <a:off x="5336905" y="3262420"/>
              <a:ext cx="1549185" cy="584775"/>
            </a:xfrm>
            <a:prstGeom prst="rect">
              <a:avLst/>
            </a:prstGeom>
            <a:noFill/>
          </p:spPr>
          <p:txBody>
            <a:bodyPr wrap="square" lIns="91438" tIns="45719" rIns="91438" bIns="45719" rtlCol="0">
              <a:spAutoFit/>
            </a:bodyPr>
            <a:lstStyle/>
            <a:p>
              <a:pPr algn="ctr" defTabSz="914377"/>
              <a:r>
                <a:rPr lang="en-US" altLang="zh-CN" sz="3200" b="1" dirty="0" smtClean="0">
                  <a:solidFill>
                    <a:prstClr val="white"/>
                  </a:solidFill>
                </a:rPr>
                <a:t>title</a:t>
              </a:r>
              <a:endParaRPr lang="zh-CN" altLang="en-US" sz="3200" b="1" dirty="0">
                <a:solidFill>
                  <a:prstClr val="white"/>
                </a:solidFill>
              </a:endParaRPr>
            </a:p>
          </p:txBody>
        </p:sp>
      </p:grpSp>
      <p:grpSp>
        <p:nvGrpSpPr>
          <p:cNvPr id="24" name="组合 23"/>
          <p:cNvGrpSpPr/>
          <p:nvPr/>
        </p:nvGrpSpPr>
        <p:grpSpPr>
          <a:xfrm>
            <a:off x="8754605" y="2241698"/>
            <a:ext cx="1744851" cy="1501981"/>
            <a:chOff x="8754605" y="2241698"/>
            <a:chExt cx="1744851" cy="1501981"/>
          </a:xfrm>
        </p:grpSpPr>
        <p:sp>
          <p:nvSpPr>
            <p:cNvPr id="14" name="文本框 13"/>
            <p:cNvSpPr txBox="1"/>
            <p:nvPr/>
          </p:nvSpPr>
          <p:spPr>
            <a:xfrm>
              <a:off x="8754605" y="2241698"/>
              <a:ext cx="1744851" cy="1123382"/>
            </a:xfrm>
            <a:prstGeom prst="rect">
              <a:avLst/>
            </a:prstGeom>
            <a:noFill/>
          </p:spPr>
          <p:txBody>
            <a:bodyPr wrap="square" lIns="91438" tIns="45719" rIns="91438" bIns="45719" rtlCol="0">
              <a:spAutoFit/>
            </a:bodyPr>
            <a:lstStyle/>
            <a:p>
              <a:pPr algn="ctr" defTabSz="914377"/>
              <a:r>
                <a:rPr lang="en-US" altLang="zh-CN" sz="6700" b="1" dirty="0">
                  <a:solidFill>
                    <a:prstClr val="white"/>
                  </a:solidFill>
                </a:rPr>
                <a:t>45%</a:t>
              </a:r>
              <a:endParaRPr lang="zh-CN" altLang="en-US" sz="6700" b="1" dirty="0">
                <a:solidFill>
                  <a:prstClr val="white"/>
                </a:solidFill>
              </a:endParaRPr>
            </a:p>
          </p:txBody>
        </p:sp>
        <p:sp>
          <p:nvSpPr>
            <p:cNvPr id="15" name="文本框 14"/>
            <p:cNvSpPr txBox="1"/>
            <p:nvPr/>
          </p:nvSpPr>
          <p:spPr>
            <a:xfrm>
              <a:off x="8852437" y="3158904"/>
              <a:ext cx="1549185" cy="584775"/>
            </a:xfrm>
            <a:prstGeom prst="rect">
              <a:avLst/>
            </a:prstGeom>
            <a:noFill/>
          </p:spPr>
          <p:txBody>
            <a:bodyPr wrap="square" lIns="91438" tIns="45719" rIns="91438" bIns="45719" rtlCol="0">
              <a:spAutoFit/>
            </a:bodyPr>
            <a:lstStyle/>
            <a:p>
              <a:pPr algn="ctr" defTabSz="914377"/>
              <a:r>
                <a:rPr lang="en-US" altLang="zh-CN" sz="3200" b="1" dirty="0" smtClean="0">
                  <a:solidFill>
                    <a:prstClr val="white"/>
                  </a:solidFill>
                </a:rPr>
                <a:t>title</a:t>
              </a:r>
              <a:endParaRPr lang="zh-CN" altLang="en-US" sz="3200" b="1" dirty="0">
                <a:solidFill>
                  <a:prstClr val="white"/>
                </a:solidFill>
              </a:endParaRPr>
            </a:p>
          </p:txBody>
        </p:sp>
      </p:grpSp>
      <p:sp>
        <p:nvSpPr>
          <p:cNvPr id="16" name="矩形 15"/>
          <p:cNvSpPr/>
          <p:nvPr/>
        </p:nvSpPr>
        <p:spPr>
          <a:xfrm>
            <a:off x="1271588" y="5049838"/>
            <a:ext cx="9820163" cy="1815882"/>
          </a:xfrm>
          <a:prstGeom prst="rect">
            <a:avLst/>
          </a:prstGeom>
        </p:spPr>
        <p:txBody>
          <a:bodyPr wrap="square">
            <a:spAutoFit/>
          </a:bodyPr>
          <a:lstStyle/>
          <a:p>
            <a:pPr algn="ctr"/>
            <a:r>
              <a:rPr lang="en-US" altLang="zh-CN" sz="14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 been broken, the world doesn’t stop for your grief. The sun comes right back up the next day. No matter how bad your heart has been broken, the world doesn’t stop for your grief. The sun comes right back up the next day. No matter how bad your heart has been broken, the world doesn’t stop </a:t>
            </a:r>
            <a:r>
              <a:rPr lang="en-US" altLang="zh-CN" sz="1400" b="0" i="0" dirty="0" smtClean="0">
                <a:solidFill>
                  <a:srgbClr val="F7B902"/>
                </a:solidFill>
                <a:effectLst/>
                <a:latin typeface="Nexa Light" panose="02000000000000000000" pitchFamily="2" charset="0"/>
                <a:ea typeface="Microsoft YaHei" panose="020B0503020204020204" pitchFamily="34" charset="-122"/>
              </a:rPr>
              <a:t>for your grief. The sun comes right back up the next day.</a:t>
            </a:r>
            <a:endParaRPr lang="zh-CN" altLang="en-US" sz="1400" dirty="0" smtClean="0">
              <a:solidFill>
                <a:srgbClr val="F7B902"/>
              </a:solidFill>
              <a:latin typeface="Nexa Light" panose="02000000000000000000" pitchFamily="2" charset="0"/>
            </a:endParaRPr>
          </a:p>
          <a:p>
            <a:pPr algn="ctr"/>
            <a:endParaRPr lang="zh-CN" altLang="en-US" sz="1400" dirty="0" smtClean="0">
              <a:solidFill>
                <a:srgbClr val="F7B902"/>
              </a:solidFill>
              <a:latin typeface="Nexa Light" panose="02000000000000000000" pitchFamily="2" charset="0"/>
            </a:endParaRPr>
          </a:p>
          <a:p>
            <a:pPr algn="ctr"/>
            <a:endParaRPr lang="zh-CN" altLang="en-US" sz="1400" dirty="0" smtClean="0">
              <a:solidFill>
                <a:schemeClr val="bg1"/>
              </a:solidFill>
              <a:latin typeface="Nexa Light" panose="02000000000000000000" pitchFamily="2" charset="0"/>
            </a:endParaRPr>
          </a:p>
          <a:p>
            <a:pPr algn="ctr"/>
            <a:endParaRPr lang="zh-CN" altLang="en-US" sz="1400" dirty="0">
              <a:solidFill>
                <a:schemeClr val="bg1"/>
              </a:solidFill>
              <a:latin typeface="Nexa Light" panose="02000000000000000000" pitchFamily="2" charset="0"/>
            </a:endParaRPr>
          </a:p>
        </p:txBody>
      </p:sp>
      <p:sp>
        <p:nvSpPr>
          <p:cNvPr id="17" name="文本框 16"/>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18" name="矩形 17"/>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331316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53"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3250"/>
                            </p:stCondLst>
                            <p:childTnLst>
                              <p:par>
                                <p:cTn id="36" presetID="42"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4250"/>
                            </p:stCondLst>
                            <p:childTnLst>
                              <p:par>
                                <p:cTn id="42" presetID="53" presetClass="entr" presetSubtype="16"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childTnLst>
                          </p:cTn>
                        </p:par>
                        <p:par>
                          <p:cTn id="47" fill="hold">
                            <p:stCondLst>
                              <p:cond delay="4750"/>
                            </p:stCondLst>
                            <p:childTnLst>
                              <p:par>
                                <p:cTn id="48" presetID="42" presetClass="entr" presetSubtype="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5750"/>
                            </p:stCondLst>
                            <p:childTnLst>
                              <p:par>
                                <p:cTn id="54" presetID="53" presetClass="entr" presetSubtype="16"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childTnLst>
                          </p:cTn>
                        </p:par>
                        <p:par>
                          <p:cTn id="59" fill="hold">
                            <p:stCondLst>
                              <p:cond delay="6250"/>
                            </p:stCondLst>
                            <p:childTnLst>
                              <p:par>
                                <p:cTn id="60" presetID="42" presetClass="entr" presetSubtype="0"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par>
                          <p:cTn id="65" fill="hold">
                            <p:stCondLst>
                              <p:cond delay="7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p:bldP spid="17" grpId="0"/>
      <p:bldP spid="18" grpId="0"/>
      <p:bldP spid="19" grpId="0" animBg="1"/>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示 36"/>
          <p:cNvGraphicFramePr/>
          <p:nvPr>
            <p:extLst>
              <p:ext uri="{D42A27DB-BD31-4B8C-83A1-F6EECF244321}">
                <p14:modId xmlns:p14="http://schemas.microsoft.com/office/powerpoint/2010/main" val="3139259380"/>
              </p:ext>
            </p:extLst>
          </p:nvPr>
        </p:nvGraphicFramePr>
        <p:xfrm>
          <a:off x="286939" y="1709738"/>
          <a:ext cx="4673600" cy="4257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组合 8"/>
          <p:cNvGrpSpPr/>
          <p:nvPr/>
        </p:nvGrpSpPr>
        <p:grpSpPr>
          <a:xfrm>
            <a:off x="2754629" y="4415393"/>
            <a:ext cx="1685925" cy="893208"/>
            <a:chOff x="2754629" y="4415393"/>
            <a:chExt cx="1685925" cy="893208"/>
          </a:xfrm>
        </p:grpSpPr>
        <p:sp>
          <p:nvSpPr>
            <p:cNvPr id="38" name="文本框 37"/>
            <p:cNvSpPr txBox="1"/>
            <p:nvPr/>
          </p:nvSpPr>
          <p:spPr>
            <a:xfrm>
              <a:off x="2754629" y="4415393"/>
              <a:ext cx="1685925"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39" name="KSO_Shape"/>
            <p:cNvSpPr>
              <a:spLocks/>
            </p:cNvSpPr>
            <p:nvPr/>
          </p:nvSpPr>
          <p:spPr bwMode="auto">
            <a:xfrm>
              <a:off x="3371850" y="4886893"/>
              <a:ext cx="378835" cy="421708"/>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chemeClr val="bg1"/>
            </a:solidFill>
            <a:ln>
              <a:noFill/>
            </a:ln>
            <a:extLst/>
          </p:spPr>
          <p:txBody>
            <a:bodyPr bIns="900000"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ndParaRPr>
            </a:p>
          </p:txBody>
        </p:sp>
      </p:grpSp>
      <p:grpSp>
        <p:nvGrpSpPr>
          <p:cNvPr id="8" name="组合 7"/>
          <p:cNvGrpSpPr/>
          <p:nvPr/>
        </p:nvGrpSpPr>
        <p:grpSpPr>
          <a:xfrm>
            <a:off x="1300164" y="3644900"/>
            <a:ext cx="1685925" cy="649366"/>
            <a:chOff x="1300164" y="3644900"/>
            <a:chExt cx="1685925" cy="649366"/>
          </a:xfrm>
        </p:grpSpPr>
        <p:sp>
          <p:nvSpPr>
            <p:cNvPr id="40" name="文本框 39"/>
            <p:cNvSpPr txBox="1"/>
            <p:nvPr/>
          </p:nvSpPr>
          <p:spPr>
            <a:xfrm>
              <a:off x="1300164" y="3644900"/>
              <a:ext cx="1685925" cy="276999"/>
            </a:xfrm>
            <a:prstGeom prst="rect">
              <a:avLst/>
            </a:prstGeom>
            <a:noFill/>
          </p:spPr>
          <p:txBody>
            <a:bodyPr wrap="square" rtlCol="0">
              <a:spAutoFit/>
            </a:bodyPr>
            <a:lstStyle/>
            <a:p>
              <a:r>
                <a:rPr lang="en-US" altLang="zh-CN" sz="1200" dirty="0" smtClean="0">
                  <a:solidFill>
                    <a:schemeClr val="bg1"/>
                  </a:solidFill>
                  <a:latin typeface="Nexa Light" panose="02000000000000000000" pitchFamily="2" charset="0"/>
                </a:rPr>
                <a:t>Main keyword</a:t>
              </a:r>
              <a:endParaRPr lang="zh-CN" altLang="en-US" sz="1200" dirty="0">
                <a:solidFill>
                  <a:schemeClr val="bg1"/>
                </a:solidFill>
                <a:latin typeface="Nexa Light" panose="02000000000000000000" pitchFamily="2" charset="0"/>
              </a:endParaRPr>
            </a:p>
          </p:txBody>
        </p:sp>
        <p:sp>
          <p:nvSpPr>
            <p:cNvPr id="41" name="KSO_Shape"/>
            <p:cNvSpPr>
              <a:spLocks/>
            </p:cNvSpPr>
            <p:nvPr/>
          </p:nvSpPr>
          <p:spPr bwMode="auto">
            <a:xfrm>
              <a:off x="1710065" y="3950475"/>
              <a:ext cx="366385" cy="343791"/>
            </a:xfrm>
            <a:custGeom>
              <a:avLst/>
              <a:gdLst>
                <a:gd name="T0" fmla="*/ 1646201 w 2921000"/>
                <a:gd name="T1" fmla="*/ 1934112 h 2743200"/>
                <a:gd name="T2" fmla="*/ 1749643 w 2921000"/>
                <a:gd name="T3" fmla="*/ 1872613 h 2743200"/>
                <a:gd name="T4" fmla="*/ 2051083 w 2921000"/>
                <a:gd name="T5" fmla="*/ 2015900 h 2743200"/>
                <a:gd name="T6" fmla="*/ 2102487 w 2921000"/>
                <a:gd name="T7" fmla="*/ 2213078 h 2743200"/>
                <a:gd name="T8" fmla="*/ 1908296 w 2921000"/>
                <a:gd name="T9" fmla="*/ 2213395 h 2743200"/>
                <a:gd name="T10" fmla="*/ 1430751 w 2921000"/>
                <a:gd name="T11" fmla="*/ 2480314 h 2743200"/>
                <a:gd name="T12" fmla="*/ 1254012 w 2921000"/>
                <a:gd name="T13" fmla="*/ 2348440 h 2743200"/>
                <a:gd name="T14" fmla="*/ 1083936 w 2921000"/>
                <a:gd name="T15" fmla="*/ 2125267 h 2743200"/>
                <a:gd name="T16" fmla="*/ 1188330 w 2921000"/>
                <a:gd name="T17" fmla="*/ 1958522 h 2743200"/>
                <a:gd name="T18" fmla="*/ 1648386 w 2921000"/>
                <a:gd name="T19" fmla="*/ 1223950 h 2743200"/>
                <a:gd name="T20" fmla="*/ 1786964 w 2921000"/>
                <a:gd name="T21" fmla="*/ 1348536 h 2743200"/>
                <a:gd name="T22" fmla="*/ 1838654 w 2921000"/>
                <a:gd name="T23" fmla="*/ 1488021 h 2743200"/>
                <a:gd name="T24" fmla="*/ 1830409 w 2921000"/>
                <a:gd name="T25" fmla="*/ 1585343 h 2743200"/>
                <a:gd name="T26" fmla="*/ 1756204 w 2921000"/>
                <a:gd name="T27" fmla="*/ 1724828 h 2743200"/>
                <a:gd name="T28" fmla="*/ 1630627 w 2921000"/>
                <a:gd name="T29" fmla="*/ 1828491 h 2743200"/>
                <a:gd name="T30" fmla="*/ 1475876 w 2921000"/>
                <a:gd name="T31" fmla="*/ 1788548 h 2743200"/>
                <a:gd name="T32" fmla="*/ 1387084 w 2921000"/>
                <a:gd name="T33" fmla="*/ 1637016 h 2743200"/>
                <a:gd name="T34" fmla="*/ 1328418 w 2921000"/>
                <a:gd name="T35" fmla="*/ 1536523 h 2743200"/>
                <a:gd name="T36" fmla="*/ 1358544 w 2921000"/>
                <a:gd name="T37" fmla="*/ 1470585 h 2743200"/>
                <a:gd name="T38" fmla="*/ 1425138 w 2921000"/>
                <a:gd name="T39" fmla="*/ 1298131 h 2743200"/>
                <a:gd name="T40" fmla="*/ 1590354 w 2921000"/>
                <a:gd name="T41" fmla="*/ 1216025 h 2743200"/>
                <a:gd name="T42" fmla="*/ 604203 w 2921000"/>
                <a:gd name="T43" fmla="*/ 1090421 h 2743200"/>
                <a:gd name="T44" fmla="*/ 443230 w 2921000"/>
                <a:gd name="T45" fmla="*/ 2410422 h 2743200"/>
                <a:gd name="T46" fmla="*/ 2573655 w 2921000"/>
                <a:gd name="T47" fmla="*/ 2613963 h 2743200"/>
                <a:gd name="T48" fmla="*/ 2652077 w 2921000"/>
                <a:gd name="T49" fmla="*/ 2574271 h 2743200"/>
                <a:gd name="T50" fmla="*/ 2808605 w 2921000"/>
                <a:gd name="T51" fmla="*/ 1152341 h 2743200"/>
                <a:gd name="T52" fmla="*/ 2764790 w 2921000"/>
                <a:gd name="T53" fmla="*/ 1076132 h 2743200"/>
                <a:gd name="T54" fmla="*/ 1391618 w 2921000"/>
                <a:gd name="T55" fmla="*/ 763587 h 2743200"/>
                <a:gd name="T56" fmla="*/ 2455863 w 2921000"/>
                <a:gd name="T57" fmla="*/ 816769 h 2743200"/>
                <a:gd name="T58" fmla="*/ 1391618 w 2921000"/>
                <a:gd name="T59" fmla="*/ 869950 h 2743200"/>
                <a:gd name="T60" fmla="*/ 1338581 w 2921000"/>
                <a:gd name="T61" fmla="*/ 811387 h 2743200"/>
                <a:gd name="T62" fmla="*/ 1888758 w 2921000"/>
                <a:gd name="T63" fmla="*/ 538801 h 2743200"/>
                <a:gd name="T64" fmla="*/ 1935480 w 2921000"/>
                <a:gd name="T65" fmla="*/ 602996 h 2743200"/>
                <a:gd name="T66" fmla="*/ 1380853 w 2921000"/>
                <a:gd name="T67" fmla="*/ 644835 h 2743200"/>
                <a:gd name="T68" fmla="*/ 1340488 w 2921000"/>
                <a:gd name="T69" fmla="*/ 576168 h 2743200"/>
                <a:gd name="T70" fmla="*/ 2105660 w 2921000"/>
                <a:gd name="T71" fmla="*/ 537590 h 2743200"/>
                <a:gd name="T72" fmla="*/ 2147887 w 2921000"/>
                <a:gd name="T73" fmla="*/ 611258 h 2743200"/>
                <a:gd name="T74" fmla="*/ 2556510 w 2921000"/>
                <a:gd name="T75" fmla="*/ 602685 h 2743200"/>
                <a:gd name="T76" fmla="*/ 1286827 w 2921000"/>
                <a:gd name="T77" fmla="*/ 94944 h 2743200"/>
                <a:gd name="T78" fmla="*/ 1199833 w 2921000"/>
                <a:gd name="T79" fmla="*/ 140987 h 2743200"/>
                <a:gd name="T80" fmla="*/ 2636520 w 2921000"/>
                <a:gd name="T81" fmla="*/ 925302 h 2743200"/>
                <a:gd name="T82" fmla="*/ 2070735 w 2921000"/>
                <a:gd name="T83" fmla="*/ 676671 h 2743200"/>
                <a:gd name="T84" fmla="*/ 2008187 w 2921000"/>
                <a:gd name="T85" fmla="*/ 526476 h 2743200"/>
                <a:gd name="T86" fmla="*/ 2112327 w 2921000"/>
                <a:gd name="T87" fmla="*/ 19687 h 2743200"/>
                <a:gd name="T88" fmla="*/ 2586990 w 2921000"/>
                <a:gd name="T89" fmla="*/ 462969 h 2743200"/>
                <a:gd name="T90" fmla="*/ 2737485 w 2921000"/>
                <a:gd name="T91" fmla="*/ 686197 h 2743200"/>
                <a:gd name="T92" fmla="*/ 2856230 w 2921000"/>
                <a:gd name="T93" fmla="*/ 1017388 h 2743200"/>
                <a:gd name="T94" fmla="*/ 2920683 w 2921000"/>
                <a:gd name="T95" fmla="*/ 1179014 h 2743200"/>
                <a:gd name="T96" fmla="*/ 2725103 w 2921000"/>
                <a:gd name="T97" fmla="*/ 2656195 h 2743200"/>
                <a:gd name="T98" fmla="*/ 2528887 w 2921000"/>
                <a:gd name="T99" fmla="*/ 2743200 h 2743200"/>
                <a:gd name="T100" fmla="*/ 95250 w 2921000"/>
                <a:gd name="T101" fmla="*/ 2679693 h 2743200"/>
                <a:gd name="T102" fmla="*/ 317 w 2921000"/>
                <a:gd name="T103" fmla="*/ 2485360 h 2743200"/>
                <a:gd name="T104" fmla="*/ 67945 w 2921000"/>
                <a:gd name="T105" fmla="*/ 450267 h 2743200"/>
                <a:gd name="T106" fmla="*/ 265113 w 2921000"/>
                <a:gd name="T107" fmla="*/ 360087 h 2743200"/>
                <a:gd name="T108" fmla="*/ 162243 w 2921000"/>
                <a:gd name="T109" fmla="*/ 531874 h 2743200"/>
                <a:gd name="T110" fmla="*/ 123190 w 2921000"/>
                <a:gd name="T111" fmla="*/ 2488536 h 2743200"/>
                <a:gd name="T112" fmla="*/ 193993 w 2921000"/>
                <a:gd name="T113" fmla="*/ 2581574 h 2743200"/>
                <a:gd name="T114" fmla="*/ 302577 w 2921000"/>
                <a:gd name="T115" fmla="*/ 2508223 h 2743200"/>
                <a:gd name="T116" fmla="*/ 482917 w 2921000"/>
                <a:gd name="T117" fmla="*/ 1075497 h 2743200"/>
                <a:gd name="T118" fmla="*/ 642937 w 2921000"/>
                <a:gd name="T119" fmla="*/ 937369 h 2743200"/>
                <a:gd name="T120" fmla="*/ 1087437 w 2921000"/>
                <a:gd name="T121" fmla="*/ 125110 h 2743200"/>
                <a:gd name="T122" fmla="*/ 1221105 w 2921000"/>
                <a:gd name="T123" fmla="*/ 9844 h 27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21000" h="2743200">
                  <a:moveTo>
                    <a:pt x="1429165" y="1871662"/>
                  </a:moveTo>
                  <a:lnTo>
                    <a:pt x="1430751" y="1884976"/>
                  </a:lnTo>
                  <a:lnTo>
                    <a:pt x="1434242" y="1903680"/>
                  </a:lnTo>
                  <a:lnTo>
                    <a:pt x="1438367" y="1927455"/>
                  </a:lnTo>
                  <a:lnTo>
                    <a:pt x="1443761" y="1954718"/>
                  </a:lnTo>
                  <a:lnTo>
                    <a:pt x="1457087" y="2018119"/>
                  </a:lnTo>
                  <a:lnTo>
                    <a:pt x="1471684" y="2085641"/>
                  </a:lnTo>
                  <a:lnTo>
                    <a:pt x="1485962" y="2151579"/>
                  </a:lnTo>
                  <a:lnTo>
                    <a:pt x="1498337" y="2207372"/>
                  </a:lnTo>
                  <a:lnTo>
                    <a:pt x="1510395" y="2260312"/>
                  </a:lnTo>
                  <a:lnTo>
                    <a:pt x="1555769" y="1996563"/>
                  </a:lnTo>
                  <a:lnTo>
                    <a:pt x="1528799" y="1934112"/>
                  </a:lnTo>
                  <a:lnTo>
                    <a:pt x="1572587" y="1892902"/>
                  </a:lnTo>
                  <a:lnTo>
                    <a:pt x="1586231" y="1892902"/>
                  </a:lnTo>
                  <a:lnTo>
                    <a:pt x="1589404" y="1892902"/>
                  </a:lnTo>
                  <a:lnTo>
                    <a:pt x="1603048" y="1892902"/>
                  </a:lnTo>
                  <a:lnTo>
                    <a:pt x="1646201" y="1934112"/>
                  </a:lnTo>
                  <a:lnTo>
                    <a:pt x="1632875" y="1965179"/>
                  </a:lnTo>
                  <a:lnTo>
                    <a:pt x="1623355" y="1986418"/>
                  </a:lnTo>
                  <a:lnTo>
                    <a:pt x="1620500" y="1993710"/>
                  </a:lnTo>
                  <a:lnTo>
                    <a:pt x="1619865" y="1996563"/>
                  </a:lnTo>
                  <a:lnTo>
                    <a:pt x="1627163" y="2038090"/>
                  </a:lnTo>
                  <a:lnTo>
                    <a:pt x="1642394" y="2128437"/>
                  </a:lnTo>
                  <a:lnTo>
                    <a:pt x="1664923" y="2260312"/>
                  </a:lnTo>
                  <a:lnTo>
                    <a:pt x="1676980" y="2206738"/>
                  </a:lnTo>
                  <a:lnTo>
                    <a:pt x="1689355" y="2151579"/>
                  </a:lnTo>
                  <a:lnTo>
                    <a:pt x="1703634" y="2085641"/>
                  </a:lnTo>
                  <a:lnTo>
                    <a:pt x="1718547" y="2017802"/>
                  </a:lnTo>
                  <a:lnTo>
                    <a:pt x="1731557" y="1954718"/>
                  </a:lnTo>
                  <a:lnTo>
                    <a:pt x="1736951" y="1927455"/>
                  </a:lnTo>
                  <a:lnTo>
                    <a:pt x="1741393" y="1903680"/>
                  </a:lnTo>
                  <a:lnTo>
                    <a:pt x="1744566" y="1884976"/>
                  </a:lnTo>
                  <a:lnTo>
                    <a:pt x="1746470" y="1871662"/>
                  </a:lnTo>
                  <a:lnTo>
                    <a:pt x="1749643" y="1872613"/>
                  </a:lnTo>
                  <a:lnTo>
                    <a:pt x="1753768" y="1873881"/>
                  </a:lnTo>
                  <a:lnTo>
                    <a:pt x="1776931" y="1881172"/>
                  </a:lnTo>
                  <a:lnTo>
                    <a:pt x="1807075" y="1891000"/>
                  </a:lnTo>
                  <a:lnTo>
                    <a:pt x="1841662" y="1902412"/>
                  </a:lnTo>
                  <a:lnTo>
                    <a:pt x="1878469" y="1915092"/>
                  </a:lnTo>
                  <a:lnTo>
                    <a:pt x="1916228" y="1929357"/>
                  </a:lnTo>
                  <a:lnTo>
                    <a:pt x="1934949" y="1936331"/>
                  </a:lnTo>
                  <a:lnTo>
                    <a:pt x="1953353" y="1943623"/>
                  </a:lnTo>
                  <a:lnTo>
                    <a:pt x="1970488" y="1951231"/>
                  </a:lnTo>
                  <a:lnTo>
                    <a:pt x="1986987" y="1958522"/>
                  </a:lnTo>
                  <a:lnTo>
                    <a:pt x="2002218" y="1965813"/>
                  </a:lnTo>
                  <a:lnTo>
                    <a:pt x="2016497" y="1973104"/>
                  </a:lnTo>
                  <a:lnTo>
                    <a:pt x="2026651" y="1984199"/>
                  </a:lnTo>
                  <a:lnTo>
                    <a:pt x="2032362" y="1990539"/>
                  </a:lnTo>
                  <a:lnTo>
                    <a:pt x="2038391" y="1997831"/>
                  </a:lnTo>
                  <a:lnTo>
                    <a:pt x="2044737" y="2006390"/>
                  </a:lnTo>
                  <a:lnTo>
                    <a:pt x="2051083" y="2015900"/>
                  </a:lnTo>
                  <a:lnTo>
                    <a:pt x="2057747" y="2026678"/>
                  </a:lnTo>
                  <a:lnTo>
                    <a:pt x="2063775" y="2038724"/>
                  </a:lnTo>
                  <a:lnTo>
                    <a:pt x="2069804" y="2052673"/>
                  </a:lnTo>
                  <a:lnTo>
                    <a:pt x="2075833" y="2067889"/>
                  </a:lnTo>
                  <a:lnTo>
                    <a:pt x="2078689" y="2076131"/>
                  </a:lnTo>
                  <a:lnTo>
                    <a:pt x="2081227" y="2085007"/>
                  </a:lnTo>
                  <a:lnTo>
                    <a:pt x="2084083" y="2094201"/>
                  </a:lnTo>
                  <a:lnTo>
                    <a:pt x="2086621" y="2104028"/>
                  </a:lnTo>
                  <a:lnTo>
                    <a:pt x="2088842" y="2114489"/>
                  </a:lnTo>
                  <a:lnTo>
                    <a:pt x="2091381" y="2125267"/>
                  </a:lnTo>
                  <a:lnTo>
                    <a:pt x="2093602" y="2136679"/>
                  </a:lnTo>
                  <a:lnTo>
                    <a:pt x="2095506" y="2148409"/>
                  </a:lnTo>
                  <a:lnTo>
                    <a:pt x="2097410" y="2161089"/>
                  </a:lnTo>
                  <a:lnTo>
                    <a:pt x="2098996" y="2174086"/>
                  </a:lnTo>
                  <a:lnTo>
                    <a:pt x="2100583" y="2187717"/>
                  </a:lnTo>
                  <a:lnTo>
                    <a:pt x="2101852" y="2202300"/>
                  </a:lnTo>
                  <a:lnTo>
                    <a:pt x="2102487" y="2213078"/>
                  </a:lnTo>
                  <a:lnTo>
                    <a:pt x="2102804" y="2232732"/>
                  </a:lnTo>
                  <a:lnTo>
                    <a:pt x="2103439" y="2293597"/>
                  </a:lnTo>
                  <a:lnTo>
                    <a:pt x="2105025" y="2449882"/>
                  </a:lnTo>
                  <a:lnTo>
                    <a:pt x="2082179" y="2452735"/>
                  </a:lnTo>
                  <a:lnTo>
                    <a:pt x="2059016" y="2455588"/>
                  </a:lnTo>
                  <a:lnTo>
                    <a:pt x="2036170" y="2457807"/>
                  </a:lnTo>
                  <a:lnTo>
                    <a:pt x="2013324" y="2460026"/>
                  </a:lnTo>
                  <a:lnTo>
                    <a:pt x="1966363" y="2464147"/>
                  </a:lnTo>
                  <a:lnTo>
                    <a:pt x="1915911" y="2467951"/>
                  </a:lnTo>
                  <a:lnTo>
                    <a:pt x="1914959" y="2345586"/>
                  </a:lnTo>
                  <a:lnTo>
                    <a:pt x="1914642" y="2258410"/>
                  </a:lnTo>
                  <a:lnTo>
                    <a:pt x="1914642" y="2252387"/>
                  </a:lnTo>
                  <a:lnTo>
                    <a:pt x="1914325" y="2246046"/>
                  </a:lnTo>
                  <a:lnTo>
                    <a:pt x="1913373" y="2240023"/>
                  </a:lnTo>
                  <a:lnTo>
                    <a:pt x="1912738" y="2234317"/>
                  </a:lnTo>
                  <a:lnTo>
                    <a:pt x="1910834" y="2223539"/>
                  </a:lnTo>
                  <a:lnTo>
                    <a:pt x="1908296" y="2213395"/>
                  </a:lnTo>
                  <a:lnTo>
                    <a:pt x="1904805" y="2203885"/>
                  </a:lnTo>
                  <a:lnTo>
                    <a:pt x="1900998" y="2195008"/>
                  </a:lnTo>
                  <a:lnTo>
                    <a:pt x="1896555" y="2187083"/>
                  </a:lnTo>
                  <a:lnTo>
                    <a:pt x="1892430" y="2178841"/>
                  </a:lnTo>
                  <a:lnTo>
                    <a:pt x="1892430" y="2473023"/>
                  </a:lnTo>
                  <a:lnTo>
                    <a:pt x="1857210" y="2475242"/>
                  </a:lnTo>
                  <a:lnTo>
                    <a:pt x="1820085" y="2477144"/>
                  </a:lnTo>
                  <a:lnTo>
                    <a:pt x="1782325" y="2478729"/>
                  </a:lnTo>
                  <a:lnTo>
                    <a:pt x="1743297" y="2480314"/>
                  </a:lnTo>
                  <a:lnTo>
                    <a:pt x="1703951" y="2481582"/>
                  </a:lnTo>
                  <a:lnTo>
                    <a:pt x="1664605" y="2482216"/>
                  </a:lnTo>
                  <a:lnTo>
                    <a:pt x="1625894" y="2482533"/>
                  </a:lnTo>
                  <a:lnTo>
                    <a:pt x="1587817" y="2482850"/>
                  </a:lnTo>
                  <a:lnTo>
                    <a:pt x="1549423" y="2482533"/>
                  </a:lnTo>
                  <a:lnTo>
                    <a:pt x="1510077" y="2482216"/>
                  </a:lnTo>
                  <a:lnTo>
                    <a:pt x="1470414" y="2481582"/>
                  </a:lnTo>
                  <a:lnTo>
                    <a:pt x="1430751" y="2480314"/>
                  </a:lnTo>
                  <a:lnTo>
                    <a:pt x="1391723" y="2478729"/>
                  </a:lnTo>
                  <a:lnTo>
                    <a:pt x="1353011" y="2477144"/>
                  </a:lnTo>
                  <a:lnTo>
                    <a:pt x="1315887" y="2475242"/>
                  </a:lnTo>
                  <a:lnTo>
                    <a:pt x="1280348" y="2473023"/>
                  </a:lnTo>
                  <a:lnTo>
                    <a:pt x="1280348" y="2178841"/>
                  </a:lnTo>
                  <a:lnTo>
                    <a:pt x="1276541" y="2187400"/>
                  </a:lnTo>
                  <a:lnTo>
                    <a:pt x="1272416" y="2196277"/>
                  </a:lnTo>
                  <a:lnTo>
                    <a:pt x="1268291" y="2205787"/>
                  </a:lnTo>
                  <a:lnTo>
                    <a:pt x="1263849" y="2215614"/>
                  </a:lnTo>
                  <a:lnTo>
                    <a:pt x="1260041" y="2226075"/>
                  </a:lnTo>
                  <a:lnTo>
                    <a:pt x="1258454" y="2231781"/>
                  </a:lnTo>
                  <a:lnTo>
                    <a:pt x="1257185" y="2237170"/>
                  </a:lnTo>
                  <a:lnTo>
                    <a:pt x="1255916" y="2242876"/>
                  </a:lnTo>
                  <a:lnTo>
                    <a:pt x="1255281" y="2248900"/>
                  </a:lnTo>
                  <a:lnTo>
                    <a:pt x="1254329" y="2254923"/>
                  </a:lnTo>
                  <a:lnTo>
                    <a:pt x="1254329" y="2261580"/>
                  </a:lnTo>
                  <a:lnTo>
                    <a:pt x="1254012" y="2348440"/>
                  </a:lnTo>
                  <a:lnTo>
                    <a:pt x="1253377" y="2471121"/>
                  </a:lnTo>
                  <a:lnTo>
                    <a:pt x="1227993" y="2468902"/>
                  </a:lnTo>
                  <a:lnTo>
                    <a:pt x="1203878" y="2466683"/>
                  </a:lnTo>
                  <a:lnTo>
                    <a:pt x="1181032" y="2464147"/>
                  </a:lnTo>
                  <a:lnTo>
                    <a:pt x="1158820" y="2461611"/>
                  </a:lnTo>
                  <a:lnTo>
                    <a:pt x="1115350" y="2455905"/>
                  </a:lnTo>
                  <a:lnTo>
                    <a:pt x="1069975" y="2449882"/>
                  </a:lnTo>
                  <a:lnTo>
                    <a:pt x="1071562" y="2293597"/>
                  </a:lnTo>
                  <a:lnTo>
                    <a:pt x="1072513" y="2232732"/>
                  </a:lnTo>
                  <a:lnTo>
                    <a:pt x="1072831" y="2213078"/>
                  </a:lnTo>
                  <a:lnTo>
                    <a:pt x="1073465" y="2202300"/>
                  </a:lnTo>
                  <a:lnTo>
                    <a:pt x="1074735" y="2187717"/>
                  </a:lnTo>
                  <a:lnTo>
                    <a:pt x="1076321" y="2174086"/>
                  </a:lnTo>
                  <a:lnTo>
                    <a:pt x="1077908" y="2161089"/>
                  </a:lnTo>
                  <a:lnTo>
                    <a:pt x="1079811" y="2148409"/>
                  </a:lnTo>
                  <a:lnTo>
                    <a:pt x="1082033" y="2136679"/>
                  </a:lnTo>
                  <a:lnTo>
                    <a:pt x="1083936" y="2125267"/>
                  </a:lnTo>
                  <a:lnTo>
                    <a:pt x="1086158" y="2114489"/>
                  </a:lnTo>
                  <a:lnTo>
                    <a:pt x="1089013" y="2104028"/>
                  </a:lnTo>
                  <a:lnTo>
                    <a:pt x="1091234" y="2094201"/>
                  </a:lnTo>
                  <a:lnTo>
                    <a:pt x="1093773" y="2085007"/>
                  </a:lnTo>
                  <a:lnTo>
                    <a:pt x="1096946" y="2076131"/>
                  </a:lnTo>
                  <a:lnTo>
                    <a:pt x="1099484" y="2067889"/>
                  </a:lnTo>
                  <a:lnTo>
                    <a:pt x="1105196" y="2052673"/>
                  </a:lnTo>
                  <a:lnTo>
                    <a:pt x="1111542" y="2038724"/>
                  </a:lnTo>
                  <a:lnTo>
                    <a:pt x="1117888" y="2026678"/>
                  </a:lnTo>
                  <a:lnTo>
                    <a:pt x="1123917" y="2015900"/>
                  </a:lnTo>
                  <a:lnTo>
                    <a:pt x="1130580" y="2006390"/>
                  </a:lnTo>
                  <a:lnTo>
                    <a:pt x="1136609" y="1997831"/>
                  </a:lnTo>
                  <a:lnTo>
                    <a:pt x="1142638" y="1990539"/>
                  </a:lnTo>
                  <a:lnTo>
                    <a:pt x="1148349" y="1984199"/>
                  </a:lnTo>
                  <a:lnTo>
                    <a:pt x="1159138" y="1973104"/>
                  </a:lnTo>
                  <a:lnTo>
                    <a:pt x="1173099" y="1965813"/>
                  </a:lnTo>
                  <a:lnTo>
                    <a:pt x="1188330" y="1958522"/>
                  </a:lnTo>
                  <a:lnTo>
                    <a:pt x="1204830" y="1951231"/>
                  </a:lnTo>
                  <a:lnTo>
                    <a:pt x="1222282" y="1943623"/>
                  </a:lnTo>
                  <a:lnTo>
                    <a:pt x="1240368" y="1936331"/>
                  </a:lnTo>
                  <a:lnTo>
                    <a:pt x="1259089" y="1929357"/>
                  </a:lnTo>
                  <a:lnTo>
                    <a:pt x="1296848" y="1915409"/>
                  </a:lnTo>
                  <a:lnTo>
                    <a:pt x="1333656" y="1902412"/>
                  </a:lnTo>
                  <a:lnTo>
                    <a:pt x="1367925" y="1891000"/>
                  </a:lnTo>
                  <a:lnTo>
                    <a:pt x="1398069" y="1881489"/>
                  </a:lnTo>
                  <a:lnTo>
                    <a:pt x="1421867" y="1873881"/>
                  </a:lnTo>
                  <a:lnTo>
                    <a:pt x="1426309" y="1872296"/>
                  </a:lnTo>
                  <a:lnTo>
                    <a:pt x="1429165" y="1871662"/>
                  </a:lnTo>
                  <a:close/>
                  <a:moveTo>
                    <a:pt x="1590354" y="1216025"/>
                  </a:moveTo>
                  <a:lnTo>
                    <a:pt x="1602721" y="1216342"/>
                  </a:lnTo>
                  <a:lnTo>
                    <a:pt x="1614455" y="1217610"/>
                  </a:lnTo>
                  <a:lnTo>
                    <a:pt x="1626505" y="1219195"/>
                  </a:lnTo>
                  <a:lnTo>
                    <a:pt x="1637287" y="1221414"/>
                  </a:lnTo>
                  <a:lnTo>
                    <a:pt x="1648386" y="1223950"/>
                  </a:lnTo>
                  <a:lnTo>
                    <a:pt x="1659485" y="1227437"/>
                  </a:lnTo>
                  <a:lnTo>
                    <a:pt x="1669949" y="1231242"/>
                  </a:lnTo>
                  <a:lnTo>
                    <a:pt x="1680097" y="1235997"/>
                  </a:lnTo>
                  <a:lnTo>
                    <a:pt x="1689928" y="1240752"/>
                  </a:lnTo>
                  <a:lnTo>
                    <a:pt x="1699441" y="1246458"/>
                  </a:lnTo>
                  <a:lnTo>
                    <a:pt x="1708637" y="1252798"/>
                  </a:lnTo>
                  <a:lnTo>
                    <a:pt x="1717834" y="1259139"/>
                  </a:lnTo>
                  <a:lnTo>
                    <a:pt x="1726079" y="1266113"/>
                  </a:lnTo>
                  <a:lnTo>
                    <a:pt x="1734641" y="1273721"/>
                  </a:lnTo>
                  <a:lnTo>
                    <a:pt x="1742251" y="1281646"/>
                  </a:lnTo>
                  <a:lnTo>
                    <a:pt x="1749862" y="1290206"/>
                  </a:lnTo>
                  <a:lnTo>
                    <a:pt x="1756521" y="1298765"/>
                  </a:lnTo>
                  <a:lnTo>
                    <a:pt x="1763498" y="1307958"/>
                  </a:lnTo>
                  <a:lnTo>
                    <a:pt x="1770157" y="1317469"/>
                  </a:lnTo>
                  <a:lnTo>
                    <a:pt x="1775865" y="1327613"/>
                  </a:lnTo>
                  <a:lnTo>
                    <a:pt x="1781573" y="1337757"/>
                  </a:lnTo>
                  <a:lnTo>
                    <a:pt x="1786964" y="1348536"/>
                  </a:lnTo>
                  <a:lnTo>
                    <a:pt x="1791404" y="1359631"/>
                  </a:lnTo>
                  <a:lnTo>
                    <a:pt x="1796161" y="1370727"/>
                  </a:lnTo>
                  <a:lnTo>
                    <a:pt x="1799966" y="1382456"/>
                  </a:lnTo>
                  <a:lnTo>
                    <a:pt x="1803771" y="1394185"/>
                  </a:lnTo>
                  <a:lnTo>
                    <a:pt x="1806625" y="1406549"/>
                  </a:lnTo>
                  <a:lnTo>
                    <a:pt x="1809479" y="1418912"/>
                  </a:lnTo>
                  <a:lnTo>
                    <a:pt x="1811699" y="1431276"/>
                  </a:lnTo>
                  <a:lnTo>
                    <a:pt x="1813285" y="1444273"/>
                  </a:lnTo>
                  <a:lnTo>
                    <a:pt x="1814870" y="1457271"/>
                  </a:lnTo>
                  <a:lnTo>
                    <a:pt x="1815504" y="1470268"/>
                  </a:lnTo>
                  <a:lnTo>
                    <a:pt x="1821530" y="1473121"/>
                  </a:lnTo>
                  <a:lnTo>
                    <a:pt x="1827238" y="1476608"/>
                  </a:lnTo>
                  <a:lnTo>
                    <a:pt x="1830092" y="1478510"/>
                  </a:lnTo>
                  <a:lnTo>
                    <a:pt x="1832311" y="1480412"/>
                  </a:lnTo>
                  <a:lnTo>
                    <a:pt x="1834531" y="1482632"/>
                  </a:lnTo>
                  <a:lnTo>
                    <a:pt x="1836751" y="1485168"/>
                  </a:lnTo>
                  <a:lnTo>
                    <a:pt x="1838654" y="1488021"/>
                  </a:lnTo>
                  <a:lnTo>
                    <a:pt x="1840556" y="1490874"/>
                  </a:lnTo>
                  <a:lnTo>
                    <a:pt x="1842142" y="1494044"/>
                  </a:lnTo>
                  <a:lnTo>
                    <a:pt x="1843728" y="1497531"/>
                  </a:lnTo>
                  <a:lnTo>
                    <a:pt x="1844996" y="1501018"/>
                  </a:lnTo>
                  <a:lnTo>
                    <a:pt x="1845947" y="1505139"/>
                  </a:lnTo>
                  <a:lnTo>
                    <a:pt x="1846899" y="1508944"/>
                  </a:lnTo>
                  <a:lnTo>
                    <a:pt x="1847533" y="1513382"/>
                  </a:lnTo>
                  <a:lnTo>
                    <a:pt x="1847850" y="1520356"/>
                  </a:lnTo>
                  <a:lnTo>
                    <a:pt x="1847850" y="1527647"/>
                  </a:lnTo>
                  <a:lnTo>
                    <a:pt x="1847216" y="1534938"/>
                  </a:lnTo>
                  <a:lnTo>
                    <a:pt x="1846582" y="1542547"/>
                  </a:lnTo>
                  <a:lnTo>
                    <a:pt x="1844996" y="1550155"/>
                  </a:lnTo>
                  <a:lnTo>
                    <a:pt x="1842776" y="1557446"/>
                  </a:lnTo>
                  <a:lnTo>
                    <a:pt x="1840239" y="1564738"/>
                  </a:lnTo>
                  <a:lnTo>
                    <a:pt x="1837385" y="1572029"/>
                  </a:lnTo>
                  <a:lnTo>
                    <a:pt x="1833897" y="1578686"/>
                  </a:lnTo>
                  <a:lnTo>
                    <a:pt x="1830409" y="1585343"/>
                  </a:lnTo>
                  <a:lnTo>
                    <a:pt x="1826286" y="1591366"/>
                  </a:lnTo>
                  <a:lnTo>
                    <a:pt x="1821530" y="1597073"/>
                  </a:lnTo>
                  <a:lnTo>
                    <a:pt x="1817090" y="1602145"/>
                  </a:lnTo>
                  <a:lnTo>
                    <a:pt x="1811699" y="1606583"/>
                  </a:lnTo>
                  <a:lnTo>
                    <a:pt x="1806308" y="1610387"/>
                  </a:lnTo>
                  <a:lnTo>
                    <a:pt x="1800600" y="1613557"/>
                  </a:lnTo>
                  <a:lnTo>
                    <a:pt x="1797429" y="1624336"/>
                  </a:lnTo>
                  <a:lnTo>
                    <a:pt x="1794575" y="1634797"/>
                  </a:lnTo>
                  <a:lnTo>
                    <a:pt x="1791404" y="1645575"/>
                  </a:lnTo>
                  <a:lnTo>
                    <a:pt x="1787598" y="1656037"/>
                  </a:lnTo>
                  <a:lnTo>
                    <a:pt x="1784110" y="1666181"/>
                  </a:lnTo>
                  <a:lnTo>
                    <a:pt x="1779988" y="1676642"/>
                  </a:lnTo>
                  <a:lnTo>
                    <a:pt x="1775865" y="1686470"/>
                  </a:lnTo>
                  <a:lnTo>
                    <a:pt x="1771109" y="1696297"/>
                  </a:lnTo>
                  <a:lnTo>
                    <a:pt x="1766669" y="1706125"/>
                  </a:lnTo>
                  <a:lnTo>
                    <a:pt x="1761595" y="1715635"/>
                  </a:lnTo>
                  <a:lnTo>
                    <a:pt x="1756204" y="1724828"/>
                  </a:lnTo>
                  <a:lnTo>
                    <a:pt x="1750813" y="1733388"/>
                  </a:lnTo>
                  <a:lnTo>
                    <a:pt x="1745105" y="1742264"/>
                  </a:lnTo>
                  <a:lnTo>
                    <a:pt x="1739397" y="1750823"/>
                  </a:lnTo>
                  <a:lnTo>
                    <a:pt x="1733372" y="1758748"/>
                  </a:lnTo>
                  <a:lnTo>
                    <a:pt x="1726713" y="1766674"/>
                  </a:lnTo>
                  <a:lnTo>
                    <a:pt x="1720053" y="1773965"/>
                  </a:lnTo>
                  <a:lnTo>
                    <a:pt x="1713077" y="1781256"/>
                  </a:lnTo>
                  <a:lnTo>
                    <a:pt x="1706100" y="1787597"/>
                  </a:lnTo>
                  <a:lnTo>
                    <a:pt x="1698490" y="1794254"/>
                  </a:lnTo>
                  <a:lnTo>
                    <a:pt x="1690879" y="1799960"/>
                  </a:lnTo>
                  <a:lnTo>
                    <a:pt x="1683268" y="1805666"/>
                  </a:lnTo>
                  <a:lnTo>
                    <a:pt x="1675023" y="1810738"/>
                  </a:lnTo>
                  <a:lnTo>
                    <a:pt x="1666461" y="1815177"/>
                  </a:lnTo>
                  <a:lnTo>
                    <a:pt x="1658216" y="1819298"/>
                  </a:lnTo>
                  <a:lnTo>
                    <a:pt x="1649337" y="1822785"/>
                  </a:lnTo>
                  <a:lnTo>
                    <a:pt x="1640141" y="1825955"/>
                  </a:lnTo>
                  <a:lnTo>
                    <a:pt x="1630627" y="1828491"/>
                  </a:lnTo>
                  <a:lnTo>
                    <a:pt x="1621114" y="1831027"/>
                  </a:lnTo>
                  <a:lnTo>
                    <a:pt x="1610966" y="1831978"/>
                  </a:lnTo>
                  <a:lnTo>
                    <a:pt x="1601136" y="1833246"/>
                  </a:lnTo>
                  <a:lnTo>
                    <a:pt x="1590354" y="1833563"/>
                  </a:lnTo>
                  <a:lnTo>
                    <a:pt x="1580206" y="1833246"/>
                  </a:lnTo>
                  <a:lnTo>
                    <a:pt x="1570059" y="1831978"/>
                  </a:lnTo>
                  <a:lnTo>
                    <a:pt x="1560228" y="1831027"/>
                  </a:lnTo>
                  <a:lnTo>
                    <a:pt x="1550715" y="1828491"/>
                  </a:lnTo>
                  <a:lnTo>
                    <a:pt x="1541519" y="1826272"/>
                  </a:lnTo>
                  <a:lnTo>
                    <a:pt x="1532322" y="1823102"/>
                  </a:lnTo>
                  <a:lnTo>
                    <a:pt x="1523443" y="1819298"/>
                  </a:lnTo>
                  <a:lnTo>
                    <a:pt x="1514881" y="1815494"/>
                  </a:lnTo>
                  <a:lnTo>
                    <a:pt x="1506636" y="1811055"/>
                  </a:lnTo>
                  <a:lnTo>
                    <a:pt x="1498391" y="1805983"/>
                  </a:lnTo>
                  <a:lnTo>
                    <a:pt x="1490780" y="1800277"/>
                  </a:lnTo>
                  <a:lnTo>
                    <a:pt x="1483170" y="1794571"/>
                  </a:lnTo>
                  <a:lnTo>
                    <a:pt x="1475876" y="1788548"/>
                  </a:lnTo>
                  <a:lnTo>
                    <a:pt x="1468583" y="1781573"/>
                  </a:lnTo>
                  <a:lnTo>
                    <a:pt x="1461606" y="1774599"/>
                  </a:lnTo>
                  <a:lnTo>
                    <a:pt x="1455264" y="1767625"/>
                  </a:lnTo>
                  <a:lnTo>
                    <a:pt x="1448604" y="1759382"/>
                  </a:lnTo>
                  <a:lnTo>
                    <a:pt x="1442579" y="1751457"/>
                  </a:lnTo>
                  <a:lnTo>
                    <a:pt x="1436554" y="1743532"/>
                  </a:lnTo>
                  <a:lnTo>
                    <a:pt x="1430846" y="1734656"/>
                  </a:lnTo>
                  <a:lnTo>
                    <a:pt x="1425455" y="1725779"/>
                  </a:lnTo>
                  <a:lnTo>
                    <a:pt x="1420064" y="1716586"/>
                  </a:lnTo>
                  <a:lnTo>
                    <a:pt x="1414990" y="1707076"/>
                  </a:lnTo>
                  <a:lnTo>
                    <a:pt x="1410551" y="1697565"/>
                  </a:lnTo>
                  <a:lnTo>
                    <a:pt x="1405794" y="1688055"/>
                  </a:lnTo>
                  <a:lnTo>
                    <a:pt x="1401672" y="1678228"/>
                  </a:lnTo>
                  <a:lnTo>
                    <a:pt x="1397866" y="1667766"/>
                  </a:lnTo>
                  <a:lnTo>
                    <a:pt x="1394061" y="1657622"/>
                  </a:lnTo>
                  <a:lnTo>
                    <a:pt x="1390256" y="1647160"/>
                  </a:lnTo>
                  <a:lnTo>
                    <a:pt x="1387084" y="1637016"/>
                  </a:lnTo>
                  <a:lnTo>
                    <a:pt x="1384230" y="1626238"/>
                  </a:lnTo>
                  <a:lnTo>
                    <a:pt x="1381059" y="1615459"/>
                  </a:lnTo>
                  <a:lnTo>
                    <a:pt x="1377888" y="1614191"/>
                  </a:lnTo>
                  <a:lnTo>
                    <a:pt x="1374717" y="1613240"/>
                  </a:lnTo>
                  <a:lnTo>
                    <a:pt x="1371546" y="1611655"/>
                  </a:lnTo>
                  <a:lnTo>
                    <a:pt x="1368375" y="1609753"/>
                  </a:lnTo>
                  <a:lnTo>
                    <a:pt x="1362667" y="1605632"/>
                  </a:lnTo>
                  <a:lnTo>
                    <a:pt x="1357276" y="1600877"/>
                  </a:lnTo>
                  <a:lnTo>
                    <a:pt x="1352519" y="1595171"/>
                  </a:lnTo>
                  <a:lnTo>
                    <a:pt x="1347762" y="1589147"/>
                  </a:lnTo>
                  <a:lnTo>
                    <a:pt x="1343640" y="1582173"/>
                  </a:lnTo>
                  <a:lnTo>
                    <a:pt x="1339835" y="1575516"/>
                  </a:lnTo>
                  <a:lnTo>
                    <a:pt x="1336346" y="1567591"/>
                  </a:lnTo>
                  <a:lnTo>
                    <a:pt x="1333809" y="1559982"/>
                  </a:lnTo>
                  <a:lnTo>
                    <a:pt x="1331272" y="1552374"/>
                  </a:lnTo>
                  <a:lnTo>
                    <a:pt x="1329370" y="1544449"/>
                  </a:lnTo>
                  <a:lnTo>
                    <a:pt x="1328418" y="1536523"/>
                  </a:lnTo>
                  <a:lnTo>
                    <a:pt x="1327467" y="1528281"/>
                  </a:lnTo>
                  <a:lnTo>
                    <a:pt x="1327150" y="1520673"/>
                  </a:lnTo>
                  <a:lnTo>
                    <a:pt x="1328101" y="1513382"/>
                  </a:lnTo>
                  <a:lnTo>
                    <a:pt x="1328736" y="1508627"/>
                  </a:lnTo>
                  <a:lnTo>
                    <a:pt x="1329370" y="1503871"/>
                  </a:lnTo>
                  <a:lnTo>
                    <a:pt x="1330638" y="1499750"/>
                  </a:lnTo>
                  <a:lnTo>
                    <a:pt x="1332224" y="1495946"/>
                  </a:lnTo>
                  <a:lnTo>
                    <a:pt x="1334126" y="1492142"/>
                  </a:lnTo>
                  <a:lnTo>
                    <a:pt x="1336029" y="1488655"/>
                  </a:lnTo>
                  <a:lnTo>
                    <a:pt x="1337932" y="1485485"/>
                  </a:lnTo>
                  <a:lnTo>
                    <a:pt x="1340152" y="1482949"/>
                  </a:lnTo>
                  <a:lnTo>
                    <a:pt x="1343006" y="1480412"/>
                  </a:lnTo>
                  <a:lnTo>
                    <a:pt x="1345543" y="1477876"/>
                  </a:lnTo>
                  <a:lnTo>
                    <a:pt x="1348714" y="1475657"/>
                  </a:lnTo>
                  <a:lnTo>
                    <a:pt x="1351568" y="1473755"/>
                  </a:lnTo>
                  <a:lnTo>
                    <a:pt x="1355056" y="1472170"/>
                  </a:lnTo>
                  <a:lnTo>
                    <a:pt x="1358544" y="1470585"/>
                  </a:lnTo>
                  <a:lnTo>
                    <a:pt x="1362032" y="1469634"/>
                  </a:lnTo>
                  <a:lnTo>
                    <a:pt x="1365838" y="1468683"/>
                  </a:lnTo>
                  <a:lnTo>
                    <a:pt x="1366472" y="1455369"/>
                  </a:lnTo>
                  <a:lnTo>
                    <a:pt x="1368058" y="1442371"/>
                  </a:lnTo>
                  <a:lnTo>
                    <a:pt x="1369960" y="1430008"/>
                  </a:lnTo>
                  <a:lnTo>
                    <a:pt x="1372180" y="1417327"/>
                  </a:lnTo>
                  <a:lnTo>
                    <a:pt x="1375034" y="1404964"/>
                  </a:lnTo>
                  <a:lnTo>
                    <a:pt x="1377888" y="1392917"/>
                  </a:lnTo>
                  <a:lnTo>
                    <a:pt x="1381693" y="1380871"/>
                  </a:lnTo>
                  <a:lnTo>
                    <a:pt x="1385499" y="1369459"/>
                  </a:lnTo>
                  <a:lnTo>
                    <a:pt x="1390256" y="1358363"/>
                  </a:lnTo>
                  <a:lnTo>
                    <a:pt x="1394695" y="1347268"/>
                  </a:lnTo>
                  <a:lnTo>
                    <a:pt x="1400086" y="1337123"/>
                  </a:lnTo>
                  <a:lnTo>
                    <a:pt x="1405794" y="1326662"/>
                  </a:lnTo>
                  <a:lnTo>
                    <a:pt x="1411502" y="1316835"/>
                  </a:lnTo>
                  <a:lnTo>
                    <a:pt x="1418162" y="1307324"/>
                  </a:lnTo>
                  <a:lnTo>
                    <a:pt x="1425138" y="1298131"/>
                  </a:lnTo>
                  <a:lnTo>
                    <a:pt x="1432114" y="1289255"/>
                  </a:lnTo>
                  <a:lnTo>
                    <a:pt x="1439408" y="1281329"/>
                  </a:lnTo>
                  <a:lnTo>
                    <a:pt x="1447653" y="1273404"/>
                  </a:lnTo>
                  <a:lnTo>
                    <a:pt x="1455581" y="1265479"/>
                  </a:lnTo>
                  <a:lnTo>
                    <a:pt x="1463826" y="1258822"/>
                  </a:lnTo>
                  <a:lnTo>
                    <a:pt x="1473022" y="1252164"/>
                  </a:lnTo>
                  <a:lnTo>
                    <a:pt x="1482218" y="1246141"/>
                  </a:lnTo>
                  <a:lnTo>
                    <a:pt x="1491732" y="1240752"/>
                  </a:lnTo>
                  <a:lnTo>
                    <a:pt x="1501562" y="1235997"/>
                  </a:lnTo>
                  <a:lnTo>
                    <a:pt x="1511710" y="1231242"/>
                  </a:lnTo>
                  <a:lnTo>
                    <a:pt x="1522175" y="1227437"/>
                  </a:lnTo>
                  <a:lnTo>
                    <a:pt x="1532639" y="1223950"/>
                  </a:lnTo>
                  <a:lnTo>
                    <a:pt x="1543738" y="1221097"/>
                  </a:lnTo>
                  <a:lnTo>
                    <a:pt x="1555154" y="1219195"/>
                  </a:lnTo>
                  <a:lnTo>
                    <a:pt x="1566888" y="1217610"/>
                  </a:lnTo>
                  <a:lnTo>
                    <a:pt x="1578621" y="1216342"/>
                  </a:lnTo>
                  <a:lnTo>
                    <a:pt x="1590354" y="1216025"/>
                  </a:lnTo>
                  <a:close/>
                  <a:moveTo>
                    <a:pt x="679450" y="1054222"/>
                  </a:moveTo>
                  <a:lnTo>
                    <a:pt x="673417" y="1054857"/>
                  </a:lnTo>
                  <a:lnTo>
                    <a:pt x="668337" y="1055492"/>
                  </a:lnTo>
                  <a:lnTo>
                    <a:pt x="662940" y="1056762"/>
                  </a:lnTo>
                  <a:lnTo>
                    <a:pt x="657543" y="1057715"/>
                  </a:lnTo>
                  <a:lnTo>
                    <a:pt x="652463" y="1059303"/>
                  </a:lnTo>
                  <a:lnTo>
                    <a:pt x="647700" y="1060890"/>
                  </a:lnTo>
                  <a:lnTo>
                    <a:pt x="642620" y="1062796"/>
                  </a:lnTo>
                  <a:lnTo>
                    <a:pt x="637540" y="1065018"/>
                  </a:lnTo>
                  <a:lnTo>
                    <a:pt x="633095" y="1067241"/>
                  </a:lnTo>
                  <a:lnTo>
                    <a:pt x="628333" y="1070099"/>
                  </a:lnTo>
                  <a:lnTo>
                    <a:pt x="624205" y="1073274"/>
                  </a:lnTo>
                  <a:lnTo>
                    <a:pt x="620077" y="1076132"/>
                  </a:lnTo>
                  <a:lnTo>
                    <a:pt x="615950" y="1079307"/>
                  </a:lnTo>
                  <a:lnTo>
                    <a:pt x="611505" y="1082800"/>
                  </a:lnTo>
                  <a:lnTo>
                    <a:pt x="607695" y="1085976"/>
                  </a:lnTo>
                  <a:lnTo>
                    <a:pt x="604203" y="1090421"/>
                  </a:lnTo>
                  <a:lnTo>
                    <a:pt x="600393" y="1094232"/>
                  </a:lnTo>
                  <a:lnTo>
                    <a:pt x="597535" y="1098360"/>
                  </a:lnTo>
                  <a:lnTo>
                    <a:pt x="594360" y="1102488"/>
                  </a:lnTo>
                  <a:lnTo>
                    <a:pt x="591185" y="1107251"/>
                  </a:lnTo>
                  <a:lnTo>
                    <a:pt x="588963" y="1111696"/>
                  </a:lnTo>
                  <a:lnTo>
                    <a:pt x="586423" y="1116459"/>
                  </a:lnTo>
                  <a:lnTo>
                    <a:pt x="584517" y="1121222"/>
                  </a:lnTo>
                  <a:lnTo>
                    <a:pt x="582613" y="1126303"/>
                  </a:lnTo>
                  <a:lnTo>
                    <a:pt x="580707" y="1131384"/>
                  </a:lnTo>
                  <a:lnTo>
                    <a:pt x="579120" y="1136147"/>
                  </a:lnTo>
                  <a:lnTo>
                    <a:pt x="577850" y="1141545"/>
                  </a:lnTo>
                  <a:lnTo>
                    <a:pt x="577215" y="1146943"/>
                  </a:lnTo>
                  <a:lnTo>
                    <a:pt x="576263" y="1152341"/>
                  </a:lnTo>
                  <a:lnTo>
                    <a:pt x="575945" y="1157739"/>
                  </a:lnTo>
                  <a:lnTo>
                    <a:pt x="575945" y="1163455"/>
                  </a:lnTo>
                  <a:lnTo>
                    <a:pt x="443547" y="2394227"/>
                  </a:lnTo>
                  <a:lnTo>
                    <a:pt x="443230" y="2410422"/>
                  </a:lnTo>
                  <a:lnTo>
                    <a:pt x="442595" y="2426934"/>
                  </a:lnTo>
                  <a:lnTo>
                    <a:pt x="441643" y="2442810"/>
                  </a:lnTo>
                  <a:lnTo>
                    <a:pt x="440055" y="2458370"/>
                  </a:lnTo>
                  <a:lnTo>
                    <a:pt x="438150" y="2473294"/>
                  </a:lnTo>
                  <a:lnTo>
                    <a:pt x="435927" y="2487901"/>
                  </a:lnTo>
                  <a:lnTo>
                    <a:pt x="433705" y="2502190"/>
                  </a:lnTo>
                  <a:lnTo>
                    <a:pt x="430530" y="2516161"/>
                  </a:lnTo>
                  <a:lnTo>
                    <a:pt x="427355" y="2529498"/>
                  </a:lnTo>
                  <a:lnTo>
                    <a:pt x="423863" y="2542834"/>
                  </a:lnTo>
                  <a:lnTo>
                    <a:pt x="420053" y="2555536"/>
                  </a:lnTo>
                  <a:lnTo>
                    <a:pt x="415607" y="2568237"/>
                  </a:lnTo>
                  <a:lnTo>
                    <a:pt x="411163" y="2579986"/>
                  </a:lnTo>
                  <a:lnTo>
                    <a:pt x="406400" y="2591735"/>
                  </a:lnTo>
                  <a:lnTo>
                    <a:pt x="401637" y="2603484"/>
                  </a:lnTo>
                  <a:lnTo>
                    <a:pt x="396240" y="2613963"/>
                  </a:lnTo>
                  <a:lnTo>
                    <a:pt x="2567940" y="2613963"/>
                  </a:lnTo>
                  <a:lnTo>
                    <a:pt x="2573655" y="2613963"/>
                  </a:lnTo>
                  <a:lnTo>
                    <a:pt x="2579053" y="2613645"/>
                  </a:lnTo>
                  <a:lnTo>
                    <a:pt x="2584450" y="2613010"/>
                  </a:lnTo>
                  <a:lnTo>
                    <a:pt x="2589847" y="2612057"/>
                  </a:lnTo>
                  <a:lnTo>
                    <a:pt x="2594927" y="2610470"/>
                  </a:lnTo>
                  <a:lnTo>
                    <a:pt x="2600007" y="2609517"/>
                  </a:lnTo>
                  <a:lnTo>
                    <a:pt x="2605405" y="2607612"/>
                  </a:lnTo>
                  <a:lnTo>
                    <a:pt x="2610485" y="2605707"/>
                  </a:lnTo>
                  <a:lnTo>
                    <a:pt x="2614930" y="2603484"/>
                  </a:lnTo>
                  <a:lnTo>
                    <a:pt x="2619693" y="2600944"/>
                  </a:lnTo>
                  <a:lnTo>
                    <a:pt x="2624137" y="2598403"/>
                  </a:lnTo>
                  <a:lnTo>
                    <a:pt x="2628583" y="2595546"/>
                  </a:lnTo>
                  <a:lnTo>
                    <a:pt x="2633027" y="2592688"/>
                  </a:lnTo>
                  <a:lnTo>
                    <a:pt x="2637155" y="2589195"/>
                  </a:lnTo>
                  <a:lnTo>
                    <a:pt x="2641283" y="2585702"/>
                  </a:lnTo>
                  <a:lnTo>
                    <a:pt x="2645093" y="2582209"/>
                  </a:lnTo>
                  <a:lnTo>
                    <a:pt x="2648585" y="2578399"/>
                  </a:lnTo>
                  <a:lnTo>
                    <a:pt x="2652077" y="2574271"/>
                  </a:lnTo>
                  <a:lnTo>
                    <a:pt x="2655570" y="2570460"/>
                  </a:lnTo>
                  <a:lnTo>
                    <a:pt x="2658427" y="2565697"/>
                  </a:lnTo>
                  <a:lnTo>
                    <a:pt x="2661285" y="2561569"/>
                  </a:lnTo>
                  <a:lnTo>
                    <a:pt x="2663825" y="2557124"/>
                  </a:lnTo>
                  <a:lnTo>
                    <a:pt x="2666365" y="2552361"/>
                  </a:lnTo>
                  <a:lnTo>
                    <a:pt x="2668587" y="2547597"/>
                  </a:lnTo>
                  <a:lnTo>
                    <a:pt x="2670493" y="2542517"/>
                  </a:lnTo>
                  <a:lnTo>
                    <a:pt x="2672080" y="2537436"/>
                  </a:lnTo>
                  <a:lnTo>
                    <a:pt x="2673350" y="2532673"/>
                  </a:lnTo>
                  <a:lnTo>
                    <a:pt x="2674620" y="2527275"/>
                  </a:lnTo>
                  <a:lnTo>
                    <a:pt x="2675890" y="2521877"/>
                  </a:lnTo>
                  <a:lnTo>
                    <a:pt x="2676525" y="2516479"/>
                  </a:lnTo>
                  <a:lnTo>
                    <a:pt x="2676843" y="2511081"/>
                  </a:lnTo>
                  <a:lnTo>
                    <a:pt x="2676843" y="2505365"/>
                  </a:lnTo>
                  <a:lnTo>
                    <a:pt x="2809240" y="1163455"/>
                  </a:lnTo>
                  <a:lnTo>
                    <a:pt x="2808923" y="1157739"/>
                  </a:lnTo>
                  <a:lnTo>
                    <a:pt x="2808605" y="1152341"/>
                  </a:lnTo>
                  <a:lnTo>
                    <a:pt x="2807653" y="1146943"/>
                  </a:lnTo>
                  <a:lnTo>
                    <a:pt x="2807017" y="1141545"/>
                  </a:lnTo>
                  <a:lnTo>
                    <a:pt x="2805747" y="1136147"/>
                  </a:lnTo>
                  <a:lnTo>
                    <a:pt x="2804477" y="1131384"/>
                  </a:lnTo>
                  <a:lnTo>
                    <a:pt x="2802255" y="1126303"/>
                  </a:lnTo>
                  <a:lnTo>
                    <a:pt x="2800350" y="1121222"/>
                  </a:lnTo>
                  <a:lnTo>
                    <a:pt x="2798127" y="1116459"/>
                  </a:lnTo>
                  <a:lnTo>
                    <a:pt x="2795905" y="1111696"/>
                  </a:lnTo>
                  <a:lnTo>
                    <a:pt x="2793365" y="1107251"/>
                  </a:lnTo>
                  <a:lnTo>
                    <a:pt x="2790507" y="1102488"/>
                  </a:lnTo>
                  <a:lnTo>
                    <a:pt x="2787650" y="1098360"/>
                  </a:lnTo>
                  <a:lnTo>
                    <a:pt x="2784157" y="1094232"/>
                  </a:lnTo>
                  <a:lnTo>
                    <a:pt x="2780665" y="1090421"/>
                  </a:lnTo>
                  <a:lnTo>
                    <a:pt x="2776855" y="1085976"/>
                  </a:lnTo>
                  <a:lnTo>
                    <a:pt x="2773045" y="1082800"/>
                  </a:lnTo>
                  <a:lnTo>
                    <a:pt x="2769235" y="1079307"/>
                  </a:lnTo>
                  <a:lnTo>
                    <a:pt x="2764790" y="1076132"/>
                  </a:lnTo>
                  <a:lnTo>
                    <a:pt x="2760663" y="1073274"/>
                  </a:lnTo>
                  <a:lnTo>
                    <a:pt x="2756535" y="1070099"/>
                  </a:lnTo>
                  <a:lnTo>
                    <a:pt x="2751773" y="1067241"/>
                  </a:lnTo>
                  <a:lnTo>
                    <a:pt x="2747327" y="1065018"/>
                  </a:lnTo>
                  <a:lnTo>
                    <a:pt x="2742247" y="1062796"/>
                  </a:lnTo>
                  <a:lnTo>
                    <a:pt x="2737485" y="1060890"/>
                  </a:lnTo>
                  <a:lnTo>
                    <a:pt x="2732405" y="1059303"/>
                  </a:lnTo>
                  <a:lnTo>
                    <a:pt x="2727325" y="1057715"/>
                  </a:lnTo>
                  <a:lnTo>
                    <a:pt x="2721927" y="1056762"/>
                  </a:lnTo>
                  <a:lnTo>
                    <a:pt x="2716847" y="1055492"/>
                  </a:lnTo>
                  <a:lnTo>
                    <a:pt x="2711450" y="1054857"/>
                  </a:lnTo>
                  <a:lnTo>
                    <a:pt x="2705735" y="1054222"/>
                  </a:lnTo>
                  <a:lnTo>
                    <a:pt x="2700020" y="1054222"/>
                  </a:lnTo>
                  <a:lnTo>
                    <a:pt x="684530" y="1054222"/>
                  </a:lnTo>
                  <a:lnTo>
                    <a:pt x="679450" y="1054222"/>
                  </a:lnTo>
                  <a:close/>
                  <a:moveTo>
                    <a:pt x="1386219" y="763587"/>
                  </a:moveTo>
                  <a:lnTo>
                    <a:pt x="1391618" y="763587"/>
                  </a:lnTo>
                  <a:lnTo>
                    <a:pt x="2402190" y="763587"/>
                  </a:lnTo>
                  <a:lnTo>
                    <a:pt x="2407589" y="763587"/>
                  </a:lnTo>
                  <a:lnTo>
                    <a:pt x="2412988" y="764220"/>
                  </a:lnTo>
                  <a:lnTo>
                    <a:pt x="2418070" y="765803"/>
                  </a:lnTo>
                  <a:lnTo>
                    <a:pt x="2422834" y="767386"/>
                  </a:lnTo>
                  <a:lnTo>
                    <a:pt x="2427597" y="769602"/>
                  </a:lnTo>
                  <a:lnTo>
                    <a:pt x="2432044" y="772451"/>
                  </a:lnTo>
                  <a:lnTo>
                    <a:pt x="2436172" y="775300"/>
                  </a:lnTo>
                  <a:lnTo>
                    <a:pt x="2439983" y="778782"/>
                  </a:lnTo>
                  <a:lnTo>
                    <a:pt x="2443477" y="782580"/>
                  </a:lnTo>
                  <a:lnTo>
                    <a:pt x="2446653" y="787012"/>
                  </a:lnTo>
                  <a:lnTo>
                    <a:pt x="2449194" y="791444"/>
                  </a:lnTo>
                  <a:lnTo>
                    <a:pt x="2451734" y="795876"/>
                  </a:lnTo>
                  <a:lnTo>
                    <a:pt x="2453005" y="800941"/>
                  </a:lnTo>
                  <a:lnTo>
                    <a:pt x="2454593" y="806006"/>
                  </a:lnTo>
                  <a:lnTo>
                    <a:pt x="2455545" y="811387"/>
                  </a:lnTo>
                  <a:lnTo>
                    <a:pt x="2455863" y="816769"/>
                  </a:lnTo>
                  <a:lnTo>
                    <a:pt x="2455545" y="822467"/>
                  </a:lnTo>
                  <a:lnTo>
                    <a:pt x="2454593" y="827531"/>
                  </a:lnTo>
                  <a:lnTo>
                    <a:pt x="2453005" y="832596"/>
                  </a:lnTo>
                  <a:lnTo>
                    <a:pt x="2451734" y="837661"/>
                  </a:lnTo>
                  <a:lnTo>
                    <a:pt x="2449194" y="842093"/>
                  </a:lnTo>
                  <a:lnTo>
                    <a:pt x="2446653" y="846841"/>
                  </a:lnTo>
                  <a:lnTo>
                    <a:pt x="2443477" y="850640"/>
                  </a:lnTo>
                  <a:lnTo>
                    <a:pt x="2439983" y="854439"/>
                  </a:lnTo>
                  <a:lnTo>
                    <a:pt x="2436172" y="857921"/>
                  </a:lnTo>
                  <a:lnTo>
                    <a:pt x="2432044" y="861086"/>
                  </a:lnTo>
                  <a:lnTo>
                    <a:pt x="2427597" y="863619"/>
                  </a:lnTo>
                  <a:lnTo>
                    <a:pt x="2422834" y="865835"/>
                  </a:lnTo>
                  <a:lnTo>
                    <a:pt x="2418070" y="867734"/>
                  </a:lnTo>
                  <a:lnTo>
                    <a:pt x="2412988" y="869317"/>
                  </a:lnTo>
                  <a:lnTo>
                    <a:pt x="2407589" y="869950"/>
                  </a:lnTo>
                  <a:lnTo>
                    <a:pt x="2402190" y="869950"/>
                  </a:lnTo>
                  <a:lnTo>
                    <a:pt x="1391618" y="869950"/>
                  </a:lnTo>
                  <a:lnTo>
                    <a:pt x="1386219" y="869950"/>
                  </a:lnTo>
                  <a:lnTo>
                    <a:pt x="1380820" y="869317"/>
                  </a:lnTo>
                  <a:lnTo>
                    <a:pt x="1375739" y="867734"/>
                  </a:lnTo>
                  <a:lnTo>
                    <a:pt x="1370657" y="865835"/>
                  </a:lnTo>
                  <a:lnTo>
                    <a:pt x="1365893" y="863619"/>
                  </a:lnTo>
                  <a:lnTo>
                    <a:pt x="1361765" y="861086"/>
                  </a:lnTo>
                  <a:lnTo>
                    <a:pt x="1357636" y="857921"/>
                  </a:lnTo>
                  <a:lnTo>
                    <a:pt x="1353825" y="854439"/>
                  </a:lnTo>
                  <a:lnTo>
                    <a:pt x="1350331" y="850640"/>
                  </a:lnTo>
                  <a:lnTo>
                    <a:pt x="1347156" y="846841"/>
                  </a:lnTo>
                  <a:lnTo>
                    <a:pt x="1344615" y="842093"/>
                  </a:lnTo>
                  <a:lnTo>
                    <a:pt x="1342392" y="837661"/>
                  </a:lnTo>
                  <a:lnTo>
                    <a:pt x="1340486" y="832596"/>
                  </a:lnTo>
                  <a:lnTo>
                    <a:pt x="1339216" y="827531"/>
                  </a:lnTo>
                  <a:lnTo>
                    <a:pt x="1338581" y="822467"/>
                  </a:lnTo>
                  <a:lnTo>
                    <a:pt x="1338263" y="816769"/>
                  </a:lnTo>
                  <a:lnTo>
                    <a:pt x="1338581" y="811387"/>
                  </a:lnTo>
                  <a:lnTo>
                    <a:pt x="1339216" y="806006"/>
                  </a:lnTo>
                  <a:lnTo>
                    <a:pt x="1340486" y="800941"/>
                  </a:lnTo>
                  <a:lnTo>
                    <a:pt x="1342392" y="795876"/>
                  </a:lnTo>
                  <a:lnTo>
                    <a:pt x="1344615" y="791444"/>
                  </a:lnTo>
                  <a:lnTo>
                    <a:pt x="1347156" y="787012"/>
                  </a:lnTo>
                  <a:lnTo>
                    <a:pt x="1350331" y="782580"/>
                  </a:lnTo>
                  <a:lnTo>
                    <a:pt x="1353825" y="778782"/>
                  </a:lnTo>
                  <a:lnTo>
                    <a:pt x="1357636" y="775300"/>
                  </a:lnTo>
                  <a:lnTo>
                    <a:pt x="1361765" y="772451"/>
                  </a:lnTo>
                  <a:lnTo>
                    <a:pt x="1365893" y="769602"/>
                  </a:lnTo>
                  <a:lnTo>
                    <a:pt x="1370657" y="767386"/>
                  </a:lnTo>
                  <a:lnTo>
                    <a:pt x="1375739" y="765803"/>
                  </a:lnTo>
                  <a:lnTo>
                    <a:pt x="1380820" y="764220"/>
                  </a:lnTo>
                  <a:lnTo>
                    <a:pt x="1386219" y="763587"/>
                  </a:lnTo>
                  <a:close/>
                  <a:moveTo>
                    <a:pt x="1391660" y="538162"/>
                  </a:moveTo>
                  <a:lnTo>
                    <a:pt x="1883036" y="538162"/>
                  </a:lnTo>
                  <a:lnTo>
                    <a:pt x="1888758" y="538801"/>
                  </a:lnTo>
                  <a:lnTo>
                    <a:pt x="1894161" y="539440"/>
                  </a:lnTo>
                  <a:lnTo>
                    <a:pt x="1899246" y="540717"/>
                  </a:lnTo>
                  <a:lnTo>
                    <a:pt x="1904014" y="542633"/>
                  </a:lnTo>
                  <a:lnTo>
                    <a:pt x="1908781" y="544869"/>
                  </a:lnTo>
                  <a:lnTo>
                    <a:pt x="1912913" y="547424"/>
                  </a:lnTo>
                  <a:lnTo>
                    <a:pt x="1917045" y="550618"/>
                  </a:lnTo>
                  <a:lnTo>
                    <a:pt x="1920859" y="554131"/>
                  </a:lnTo>
                  <a:lnTo>
                    <a:pt x="1924355" y="557964"/>
                  </a:lnTo>
                  <a:lnTo>
                    <a:pt x="1927534" y="561796"/>
                  </a:lnTo>
                  <a:lnTo>
                    <a:pt x="1930076" y="566267"/>
                  </a:lnTo>
                  <a:lnTo>
                    <a:pt x="1932301" y="571058"/>
                  </a:lnTo>
                  <a:lnTo>
                    <a:pt x="1934208" y="576168"/>
                  </a:lnTo>
                  <a:lnTo>
                    <a:pt x="1935480" y="580959"/>
                  </a:lnTo>
                  <a:lnTo>
                    <a:pt x="1936115" y="586388"/>
                  </a:lnTo>
                  <a:lnTo>
                    <a:pt x="1936751" y="592137"/>
                  </a:lnTo>
                  <a:lnTo>
                    <a:pt x="1936115" y="597567"/>
                  </a:lnTo>
                  <a:lnTo>
                    <a:pt x="1935480" y="602996"/>
                  </a:lnTo>
                  <a:lnTo>
                    <a:pt x="1934208" y="608106"/>
                  </a:lnTo>
                  <a:lnTo>
                    <a:pt x="1932301" y="612897"/>
                  </a:lnTo>
                  <a:lnTo>
                    <a:pt x="1930076" y="618007"/>
                  </a:lnTo>
                  <a:lnTo>
                    <a:pt x="1927534" y="622159"/>
                  </a:lnTo>
                  <a:lnTo>
                    <a:pt x="1924355" y="626311"/>
                  </a:lnTo>
                  <a:lnTo>
                    <a:pt x="1920859" y="630143"/>
                  </a:lnTo>
                  <a:lnTo>
                    <a:pt x="1917045" y="633656"/>
                  </a:lnTo>
                  <a:lnTo>
                    <a:pt x="1912913" y="636850"/>
                  </a:lnTo>
                  <a:lnTo>
                    <a:pt x="1908781" y="639405"/>
                  </a:lnTo>
                  <a:lnTo>
                    <a:pt x="1904014" y="641960"/>
                  </a:lnTo>
                  <a:lnTo>
                    <a:pt x="1899246" y="643877"/>
                  </a:lnTo>
                  <a:lnTo>
                    <a:pt x="1894161" y="644835"/>
                  </a:lnTo>
                  <a:lnTo>
                    <a:pt x="1888758" y="645793"/>
                  </a:lnTo>
                  <a:lnTo>
                    <a:pt x="1883036" y="646112"/>
                  </a:lnTo>
                  <a:lnTo>
                    <a:pt x="1391660" y="646112"/>
                  </a:lnTo>
                  <a:lnTo>
                    <a:pt x="1386256" y="645793"/>
                  </a:lnTo>
                  <a:lnTo>
                    <a:pt x="1380853" y="644835"/>
                  </a:lnTo>
                  <a:lnTo>
                    <a:pt x="1375768" y="643877"/>
                  </a:lnTo>
                  <a:lnTo>
                    <a:pt x="1370682" y="641960"/>
                  </a:lnTo>
                  <a:lnTo>
                    <a:pt x="1365915" y="639405"/>
                  </a:lnTo>
                  <a:lnTo>
                    <a:pt x="1361783" y="636850"/>
                  </a:lnTo>
                  <a:lnTo>
                    <a:pt x="1357651" y="633656"/>
                  </a:lnTo>
                  <a:lnTo>
                    <a:pt x="1353837" y="630143"/>
                  </a:lnTo>
                  <a:lnTo>
                    <a:pt x="1350341" y="626311"/>
                  </a:lnTo>
                  <a:lnTo>
                    <a:pt x="1347162" y="622159"/>
                  </a:lnTo>
                  <a:lnTo>
                    <a:pt x="1344620" y="618007"/>
                  </a:lnTo>
                  <a:lnTo>
                    <a:pt x="1342395" y="612897"/>
                  </a:lnTo>
                  <a:lnTo>
                    <a:pt x="1340488" y="608106"/>
                  </a:lnTo>
                  <a:lnTo>
                    <a:pt x="1339217" y="602996"/>
                  </a:lnTo>
                  <a:lnTo>
                    <a:pt x="1338581" y="597567"/>
                  </a:lnTo>
                  <a:lnTo>
                    <a:pt x="1338263" y="592137"/>
                  </a:lnTo>
                  <a:lnTo>
                    <a:pt x="1338581" y="586388"/>
                  </a:lnTo>
                  <a:lnTo>
                    <a:pt x="1339217" y="580959"/>
                  </a:lnTo>
                  <a:lnTo>
                    <a:pt x="1340488" y="576168"/>
                  </a:lnTo>
                  <a:lnTo>
                    <a:pt x="1342395" y="571058"/>
                  </a:lnTo>
                  <a:lnTo>
                    <a:pt x="1344620" y="566267"/>
                  </a:lnTo>
                  <a:lnTo>
                    <a:pt x="1347162" y="561796"/>
                  </a:lnTo>
                  <a:lnTo>
                    <a:pt x="1350341" y="557964"/>
                  </a:lnTo>
                  <a:lnTo>
                    <a:pt x="1353837" y="554131"/>
                  </a:lnTo>
                  <a:lnTo>
                    <a:pt x="1357651" y="550618"/>
                  </a:lnTo>
                  <a:lnTo>
                    <a:pt x="1361783" y="547424"/>
                  </a:lnTo>
                  <a:lnTo>
                    <a:pt x="1365915" y="544869"/>
                  </a:lnTo>
                  <a:lnTo>
                    <a:pt x="1370682" y="542633"/>
                  </a:lnTo>
                  <a:lnTo>
                    <a:pt x="1375768" y="540717"/>
                  </a:lnTo>
                  <a:lnTo>
                    <a:pt x="1380853" y="539440"/>
                  </a:lnTo>
                  <a:lnTo>
                    <a:pt x="1386256" y="538801"/>
                  </a:lnTo>
                  <a:lnTo>
                    <a:pt x="1391660" y="538162"/>
                  </a:lnTo>
                  <a:close/>
                  <a:moveTo>
                    <a:pt x="2105025" y="156863"/>
                  </a:moveTo>
                  <a:lnTo>
                    <a:pt x="2105025" y="526476"/>
                  </a:lnTo>
                  <a:lnTo>
                    <a:pt x="2105343" y="531874"/>
                  </a:lnTo>
                  <a:lnTo>
                    <a:pt x="2105660" y="537590"/>
                  </a:lnTo>
                  <a:lnTo>
                    <a:pt x="2106613" y="542671"/>
                  </a:lnTo>
                  <a:lnTo>
                    <a:pt x="2107247" y="547751"/>
                  </a:lnTo>
                  <a:lnTo>
                    <a:pt x="2108517" y="552832"/>
                  </a:lnTo>
                  <a:lnTo>
                    <a:pt x="2110105" y="557912"/>
                  </a:lnTo>
                  <a:lnTo>
                    <a:pt x="2111693" y="562675"/>
                  </a:lnTo>
                  <a:lnTo>
                    <a:pt x="2113597" y="567756"/>
                  </a:lnTo>
                  <a:lnTo>
                    <a:pt x="2115820" y="572201"/>
                  </a:lnTo>
                  <a:lnTo>
                    <a:pt x="2118043" y="576965"/>
                  </a:lnTo>
                  <a:lnTo>
                    <a:pt x="2120583" y="581410"/>
                  </a:lnTo>
                  <a:lnTo>
                    <a:pt x="2123440" y="585856"/>
                  </a:lnTo>
                  <a:lnTo>
                    <a:pt x="2126615" y="589984"/>
                  </a:lnTo>
                  <a:lnTo>
                    <a:pt x="2129473" y="593794"/>
                  </a:lnTo>
                  <a:lnTo>
                    <a:pt x="2132647" y="597604"/>
                  </a:lnTo>
                  <a:lnTo>
                    <a:pt x="2136457" y="601415"/>
                  </a:lnTo>
                  <a:lnTo>
                    <a:pt x="2139950" y="604908"/>
                  </a:lnTo>
                  <a:lnTo>
                    <a:pt x="2143760" y="608401"/>
                  </a:lnTo>
                  <a:lnTo>
                    <a:pt x="2147887" y="611258"/>
                  </a:lnTo>
                  <a:lnTo>
                    <a:pt x="2152015" y="614116"/>
                  </a:lnTo>
                  <a:lnTo>
                    <a:pt x="2156143" y="616974"/>
                  </a:lnTo>
                  <a:lnTo>
                    <a:pt x="2160587" y="619514"/>
                  </a:lnTo>
                  <a:lnTo>
                    <a:pt x="2165033" y="621737"/>
                  </a:lnTo>
                  <a:lnTo>
                    <a:pt x="2170113" y="623960"/>
                  </a:lnTo>
                  <a:lnTo>
                    <a:pt x="2174557" y="625865"/>
                  </a:lnTo>
                  <a:lnTo>
                    <a:pt x="2179637" y="627453"/>
                  </a:lnTo>
                  <a:lnTo>
                    <a:pt x="2184717" y="629041"/>
                  </a:lnTo>
                  <a:lnTo>
                    <a:pt x="2189480" y="629993"/>
                  </a:lnTo>
                  <a:lnTo>
                    <a:pt x="2194877" y="631263"/>
                  </a:lnTo>
                  <a:lnTo>
                    <a:pt x="2200275" y="631581"/>
                  </a:lnTo>
                  <a:lnTo>
                    <a:pt x="2205673" y="631898"/>
                  </a:lnTo>
                  <a:lnTo>
                    <a:pt x="2211070" y="632533"/>
                  </a:lnTo>
                  <a:lnTo>
                    <a:pt x="2580957" y="632533"/>
                  </a:lnTo>
                  <a:lnTo>
                    <a:pt x="2576195" y="626183"/>
                  </a:lnTo>
                  <a:lnTo>
                    <a:pt x="2571750" y="620467"/>
                  </a:lnTo>
                  <a:lnTo>
                    <a:pt x="2556510" y="602685"/>
                  </a:lnTo>
                  <a:lnTo>
                    <a:pt x="2540317" y="583315"/>
                  </a:lnTo>
                  <a:lnTo>
                    <a:pt x="2522855" y="563628"/>
                  </a:lnTo>
                  <a:lnTo>
                    <a:pt x="2504123" y="542988"/>
                  </a:lnTo>
                  <a:lnTo>
                    <a:pt x="2484437" y="521396"/>
                  </a:lnTo>
                  <a:lnTo>
                    <a:pt x="2464117" y="499803"/>
                  </a:lnTo>
                  <a:lnTo>
                    <a:pt x="2421255" y="454078"/>
                  </a:lnTo>
                  <a:lnTo>
                    <a:pt x="2379663" y="411528"/>
                  </a:lnTo>
                  <a:lnTo>
                    <a:pt x="2337753" y="369295"/>
                  </a:lnTo>
                  <a:lnTo>
                    <a:pt x="2294890" y="327381"/>
                  </a:lnTo>
                  <a:lnTo>
                    <a:pt x="2252663" y="287371"/>
                  </a:lnTo>
                  <a:lnTo>
                    <a:pt x="2212023" y="249584"/>
                  </a:lnTo>
                  <a:lnTo>
                    <a:pt x="2173287" y="214655"/>
                  </a:lnTo>
                  <a:lnTo>
                    <a:pt x="2155190" y="198461"/>
                  </a:lnTo>
                  <a:lnTo>
                    <a:pt x="2137410" y="183219"/>
                  </a:lnTo>
                  <a:lnTo>
                    <a:pt x="2120583" y="169565"/>
                  </a:lnTo>
                  <a:lnTo>
                    <a:pt x="2105025" y="156863"/>
                  </a:lnTo>
                  <a:close/>
                  <a:moveTo>
                    <a:pt x="1286827" y="94944"/>
                  </a:moveTo>
                  <a:lnTo>
                    <a:pt x="1281430" y="95261"/>
                  </a:lnTo>
                  <a:lnTo>
                    <a:pt x="1275715" y="95579"/>
                  </a:lnTo>
                  <a:lnTo>
                    <a:pt x="1270317" y="96849"/>
                  </a:lnTo>
                  <a:lnTo>
                    <a:pt x="1264920" y="98119"/>
                  </a:lnTo>
                  <a:lnTo>
                    <a:pt x="1259205" y="100024"/>
                  </a:lnTo>
                  <a:lnTo>
                    <a:pt x="1253807" y="101929"/>
                  </a:lnTo>
                  <a:lnTo>
                    <a:pt x="1248410" y="104152"/>
                  </a:lnTo>
                  <a:lnTo>
                    <a:pt x="1243013" y="106375"/>
                  </a:lnTo>
                  <a:lnTo>
                    <a:pt x="1237933" y="109550"/>
                  </a:lnTo>
                  <a:lnTo>
                    <a:pt x="1232853" y="112408"/>
                  </a:lnTo>
                  <a:lnTo>
                    <a:pt x="1227455" y="115901"/>
                  </a:lnTo>
                  <a:lnTo>
                    <a:pt x="1222375" y="119394"/>
                  </a:lnTo>
                  <a:lnTo>
                    <a:pt x="1217930" y="123204"/>
                  </a:lnTo>
                  <a:lnTo>
                    <a:pt x="1212850" y="127332"/>
                  </a:lnTo>
                  <a:lnTo>
                    <a:pt x="1208405" y="131778"/>
                  </a:lnTo>
                  <a:lnTo>
                    <a:pt x="1204277" y="136223"/>
                  </a:lnTo>
                  <a:lnTo>
                    <a:pt x="1199833" y="140987"/>
                  </a:lnTo>
                  <a:lnTo>
                    <a:pt x="1195705" y="145432"/>
                  </a:lnTo>
                  <a:lnTo>
                    <a:pt x="1191895" y="150513"/>
                  </a:lnTo>
                  <a:lnTo>
                    <a:pt x="1188085" y="155911"/>
                  </a:lnTo>
                  <a:lnTo>
                    <a:pt x="1184593" y="160674"/>
                  </a:lnTo>
                  <a:lnTo>
                    <a:pt x="1181735" y="166072"/>
                  </a:lnTo>
                  <a:lnTo>
                    <a:pt x="1178560" y="171470"/>
                  </a:lnTo>
                  <a:lnTo>
                    <a:pt x="1175703" y="176868"/>
                  </a:lnTo>
                  <a:lnTo>
                    <a:pt x="1173480" y="182266"/>
                  </a:lnTo>
                  <a:lnTo>
                    <a:pt x="1171257" y="187982"/>
                  </a:lnTo>
                  <a:lnTo>
                    <a:pt x="1169353" y="193380"/>
                  </a:lnTo>
                  <a:lnTo>
                    <a:pt x="1167765" y="199096"/>
                  </a:lnTo>
                  <a:lnTo>
                    <a:pt x="1166813" y="204494"/>
                  </a:lnTo>
                  <a:lnTo>
                    <a:pt x="1165543" y="210209"/>
                  </a:lnTo>
                  <a:lnTo>
                    <a:pt x="1165225" y="215925"/>
                  </a:lnTo>
                  <a:lnTo>
                    <a:pt x="1164590" y="221323"/>
                  </a:lnTo>
                  <a:lnTo>
                    <a:pt x="1164590" y="925302"/>
                  </a:lnTo>
                  <a:lnTo>
                    <a:pt x="2636520" y="925302"/>
                  </a:lnTo>
                  <a:lnTo>
                    <a:pt x="2636520" y="723349"/>
                  </a:lnTo>
                  <a:lnTo>
                    <a:pt x="2211070" y="723349"/>
                  </a:lnTo>
                  <a:lnTo>
                    <a:pt x="2199640" y="723031"/>
                  </a:lnTo>
                  <a:lnTo>
                    <a:pt x="2188527" y="722714"/>
                  </a:lnTo>
                  <a:lnTo>
                    <a:pt x="2177733" y="721444"/>
                  </a:lnTo>
                  <a:lnTo>
                    <a:pt x="2167255" y="720173"/>
                  </a:lnTo>
                  <a:lnTo>
                    <a:pt x="2157095" y="717951"/>
                  </a:lnTo>
                  <a:lnTo>
                    <a:pt x="2147253" y="715728"/>
                  </a:lnTo>
                  <a:lnTo>
                    <a:pt x="2137093" y="713188"/>
                  </a:lnTo>
                  <a:lnTo>
                    <a:pt x="2127885" y="709695"/>
                  </a:lnTo>
                  <a:lnTo>
                    <a:pt x="2118677" y="706202"/>
                  </a:lnTo>
                  <a:lnTo>
                    <a:pt x="2110105" y="702392"/>
                  </a:lnTo>
                  <a:lnTo>
                    <a:pt x="2101215" y="697946"/>
                  </a:lnTo>
                  <a:lnTo>
                    <a:pt x="2093277" y="693183"/>
                  </a:lnTo>
                  <a:lnTo>
                    <a:pt x="2085023" y="688420"/>
                  </a:lnTo>
                  <a:lnTo>
                    <a:pt x="2077720" y="683022"/>
                  </a:lnTo>
                  <a:lnTo>
                    <a:pt x="2070735" y="676671"/>
                  </a:lnTo>
                  <a:lnTo>
                    <a:pt x="2063750" y="670638"/>
                  </a:lnTo>
                  <a:lnTo>
                    <a:pt x="2057083" y="664287"/>
                  </a:lnTo>
                  <a:lnTo>
                    <a:pt x="2051050" y="657301"/>
                  </a:lnTo>
                  <a:lnTo>
                    <a:pt x="2045335" y="649998"/>
                  </a:lnTo>
                  <a:lnTo>
                    <a:pt x="2039937" y="642377"/>
                  </a:lnTo>
                  <a:lnTo>
                    <a:pt x="2035175" y="634756"/>
                  </a:lnTo>
                  <a:lnTo>
                    <a:pt x="2030413" y="626183"/>
                  </a:lnTo>
                  <a:lnTo>
                    <a:pt x="2026603" y="617927"/>
                  </a:lnTo>
                  <a:lnTo>
                    <a:pt x="2022793" y="608718"/>
                  </a:lnTo>
                  <a:lnTo>
                    <a:pt x="2019300" y="599510"/>
                  </a:lnTo>
                  <a:lnTo>
                    <a:pt x="2016443" y="589984"/>
                  </a:lnTo>
                  <a:lnTo>
                    <a:pt x="2013903" y="580140"/>
                  </a:lnTo>
                  <a:lnTo>
                    <a:pt x="2011680" y="569979"/>
                  </a:lnTo>
                  <a:lnTo>
                    <a:pt x="2010093" y="559817"/>
                  </a:lnTo>
                  <a:lnTo>
                    <a:pt x="2009140" y="549021"/>
                  </a:lnTo>
                  <a:lnTo>
                    <a:pt x="2008187" y="537907"/>
                  </a:lnTo>
                  <a:lnTo>
                    <a:pt x="2008187" y="526476"/>
                  </a:lnTo>
                  <a:lnTo>
                    <a:pt x="2008187" y="94944"/>
                  </a:lnTo>
                  <a:lnTo>
                    <a:pt x="1286827" y="94944"/>
                  </a:lnTo>
                  <a:close/>
                  <a:moveTo>
                    <a:pt x="1275397" y="0"/>
                  </a:moveTo>
                  <a:lnTo>
                    <a:pt x="1286827" y="0"/>
                  </a:lnTo>
                  <a:lnTo>
                    <a:pt x="2047557" y="0"/>
                  </a:lnTo>
                  <a:lnTo>
                    <a:pt x="2047557" y="318"/>
                  </a:lnTo>
                  <a:lnTo>
                    <a:pt x="2051367" y="0"/>
                  </a:lnTo>
                  <a:lnTo>
                    <a:pt x="2054860" y="0"/>
                  </a:lnTo>
                  <a:lnTo>
                    <a:pt x="2060257" y="0"/>
                  </a:lnTo>
                  <a:lnTo>
                    <a:pt x="2065655" y="953"/>
                  </a:lnTo>
                  <a:lnTo>
                    <a:pt x="2070100" y="1588"/>
                  </a:lnTo>
                  <a:lnTo>
                    <a:pt x="2074545" y="2223"/>
                  </a:lnTo>
                  <a:lnTo>
                    <a:pt x="2081847" y="4763"/>
                  </a:lnTo>
                  <a:lnTo>
                    <a:pt x="2088515" y="6986"/>
                  </a:lnTo>
                  <a:lnTo>
                    <a:pt x="2094865" y="9844"/>
                  </a:lnTo>
                  <a:lnTo>
                    <a:pt x="2100897" y="13019"/>
                  </a:lnTo>
                  <a:lnTo>
                    <a:pt x="2112327" y="19687"/>
                  </a:lnTo>
                  <a:lnTo>
                    <a:pt x="2124075" y="26991"/>
                  </a:lnTo>
                  <a:lnTo>
                    <a:pt x="2136457" y="35564"/>
                  </a:lnTo>
                  <a:lnTo>
                    <a:pt x="2149475" y="44773"/>
                  </a:lnTo>
                  <a:lnTo>
                    <a:pt x="2163127" y="55252"/>
                  </a:lnTo>
                  <a:lnTo>
                    <a:pt x="2177415" y="66683"/>
                  </a:lnTo>
                  <a:lnTo>
                    <a:pt x="2192337" y="78432"/>
                  </a:lnTo>
                  <a:lnTo>
                    <a:pt x="2223770" y="105105"/>
                  </a:lnTo>
                  <a:lnTo>
                    <a:pt x="2257743" y="134953"/>
                  </a:lnTo>
                  <a:lnTo>
                    <a:pt x="2293303" y="167342"/>
                  </a:lnTo>
                  <a:lnTo>
                    <a:pt x="2329815" y="201636"/>
                  </a:lnTo>
                  <a:lnTo>
                    <a:pt x="2367915" y="237518"/>
                  </a:lnTo>
                  <a:lnTo>
                    <a:pt x="2406015" y="274670"/>
                  </a:lnTo>
                  <a:lnTo>
                    <a:pt x="2444433" y="313091"/>
                  </a:lnTo>
                  <a:lnTo>
                    <a:pt x="2481897" y="351196"/>
                  </a:lnTo>
                  <a:lnTo>
                    <a:pt x="2518410" y="388983"/>
                  </a:lnTo>
                  <a:lnTo>
                    <a:pt x="2553653" y="426452"/>
                  </a:lnTo>
                  <a:lnTo>
                    <a:pt x="2586990" y="462969"/>
                  </a:lnTo>
                  <a:lnTo>
                    <a:pt x="2607945" y="486149"/>
                  </a:lnTo>
                  <a:lnTo>
                    <a:pt x="2627947" y="508377"/>
                  </a:lnTo>
                  <a:lnTo>
                    <a:pt x="2646363" y="530287"/>
                  </a:lnTo>
                  <a:lnTo>
                    <a:pt x="2663507" y="550609"/>
                  </a:lnTo>
                  <a:lnTo>
                    <a:pt x="2679383" y="569979"/>
                  </a:lnTo>
                  <a:lnTo>
                    <a:pt x="2693035" y="588396"/>
                  </a:lnTo>
                  <a:lnTo>
                    <a:pt x="2705100" y="605543"/>
                  </a:lnTo>
                  <a:lnTo>
                    <a:pt x="2715577" y="621737"/>
                  </a:lnTo>
                  <a:lnTo>
                    <a:pt x="2720657" y="629993"/>
                  </a:lnTo>
                  <a:lnTo>
                    <a:pt x="2725103" y="638249"/>
                  </a:lnTo>
                  <a:lnTo>
                    <a:pt x="2729230" y="646823"/>
                  </a:lnTo>
                  <a:lnTo>
                    <a:pt x="2733040" y="656031"/>
                  </a:lnTo>
                  <a:lnTo>
                    <a:pt x="2734627" y="661747"/>
                  </a:lnTo>
                  <a:lnTo>
                    <a:pt x="2736215" y="667462"/>
                  </a:lnTo>
                  <a:lnTo>
                    <a:pt x="2737485" y="674766"/>
                  </a:lnTo>
                  <a:lnTo>
                    <a:pt x="2737803" y="683022"/>
                  </a:lnTo>
                  <a:lnTo>
                    <a:pt x="2737485" y="686197"/>
                  </a:lnTo>
                  <a:lnTo>
                    <a:pt x="2736850" y="690325"/>
                  </a:lnTo>
                  <a:lnTo>
                    <a:pt x="2737803" y="690325"/>
                  </a:lnTo>
                  <a:lnTo>
                    <a:pt x="2737803" y="938321"/>
                  </a:lnTo>
                  <a:lnTo>
                    <a:pt x="2747645" y="941814"/>
                  </a:lnTo>
                  <a:lnTo>
                    <a:pt x="2757170" y="945625"/>
                  </a:lnTo>
                  <a:lnTo>
                    <a:pt x="2766695" y="950070"/>
                  </a:lnTo>
                  <a:lnTo>
                    <a:pt x="2775903" y="954516"/>
                  </a:lnTo>
                  <a:lnTo>
                    <a:pt x="2785110" y="959596"/>
                  </a:lnTo>
                  <a:lnTo>
                    <a:pt x="2794000" y="964359"/>
                  </a:lnTo>
                  <a:lnTo>
                    <a:pt x="2802890" y="970075"/>
                  </a:lnTo>
                  <a:lnTo>
                    <a:pt x="2811145" y="975791"/>
                  </a:lnTo>
                  <a:lnTo>
                    <a:pt x="2819400" y="982141"/>
                  </a:lnTo>
                  <a:lnTo>
                    <a:pt x="2827337" y="988492"/>
                  </a:lnTo>
                  <a:lnTo>
                    <a:pt x="2834957" y="995478"/>
                  </a:lnTo>
                  <a:lnTo>
                    <a:pt x="2842260" y="1002464"/>
                  </a:lnTo>
                  <a:lnTo>
                    <a:pt x="2849563" y="1009767"/>
                  </a:lnTo>
                  <a:lnTo>
                    <a:pt x="2856230" y="1017388"/>
                  </a:lnTo>
                  <a:lnTo>
                    <a:pt x="2862897" y="1025326"/>
                  </a:lnTo>
                  <a:lnTo>
                    <a:pt x="2868930" y="1033265"/>
                  </a:lnTo>
                  <a:lnTo>
                    <a:pt x="2874963" y="1041838"/>
                  </a:lnTo>
                  <a:lnTo>
                    <a:pt x="2880677" y="1050094"/>
                  </a:lnTo>
                  <a:lnTo>
                    <a:pt x="2885757" y="1058985"/>
                  </a:lnTo>
                  <a:lnTo>
                    <a:pt x="2890837" y="1068194"/>
                  </a:lnTo>
                  <a:lnTo>
                    <a:pt x="2895283" y="1077402"/>
                  </a:lnTo>
                  <a:lnTo>
                    <a:pt x="2900045" y="1086611"/>
                  </a:lnTo>
                  <a:lnTo>
                    <a:pt x="2903855" y="1096454"/>
                  </a:lnTo>
                  <a:lnTo>
                    <a:pt x="2907347" y="1105981"/>
                  </a:lnTo>
                  <a:lnTo>
                    <a:pt x="2910205" y="1115824"/>
                  </a:lnTo>
                  <a:lnTo>
                    <a:pt x="2913063" y="1126303"/>
                  </a:lnTo>
                  <a:lnTo>
                    <a:pt x="2915603" y="1136464"/>
                  </a:lnTo>
                  <a:lnTo>
                    <a:pt x="2917507" y="1146943"/>
                  </a:lnTo>
                  <a:lnTo>
                    <a:pt x="2919095" y="1157739"/>
                  </a:lnTo>
                  <a:lnTo>
                    <a:pt x="2920365" y="1168218"/>
                  </a:lnTo>
                  <a:lnTo>
                    <a:pt x="2920683" y="1179014"/>
                  </a:lnTo>
                  <a:lnTo>
                    <a:pt x="2921000" y="1190128"/>
                  </a:lnTo>
                  <a:lnTo>
                    <a:pt x="2794000" y="2478374"/>
                  </a:lnTo>
                  <a:lnTo>
                    <a:pt x="2793683" y="2492029"/>
                  </a:lnTo>
                  <a:lnTo>
                    <a:pt x="2792413" y="2505365"/>
                  </a:lnTo>
                  <a:lnTo>
                    <a:pt x="2790825" y="2518702"/>
                  </a:lnTo>
                  <a:lnTo>
                    <a:pt x="2788603" y="2531721"/>
                  </a:lnTo>
                  <a:lnTo>
                    <a:pt x="2785427" y="2544422"/>
                  </a:lnTo>
                  <a:lnTo>
                    <a:pt x="2782253" y="2557124"/>
                  </a:lnTo>
                  <a:lnTo>
                    <a:pt x="2777807" y="2569190"/>
                  </a:lnTo>
                  <a:lnTo>
                    <a:pt x="2773363" y="2581574"/>
                  </a:lnTo>
                  <a:lnTo>
                    <a:pt x="2767965" y="2593005"/>
                  </a:lnTo>
                  <a:lnTo>
                    <a:pt x="2761933" y="2604437"/>
                  </a:lnTo>
                  <a:lnTo>
                    <a:pt x="2755900" y="2615550"/>
                  </a:lnTo>
                  <a:lnTo>
                    <a:pt x="2748915" y="2626347"/>
                  </a:lnTo>
                  <a:lnTo>
                    <a:pt x="2741295" y="2636508"/>
                  </a:lnTo>
                  <a:lnTo>
                    <a:pt x="2733675" y="2646669"/>
                  </a:lnTo>
                  <a:lnTo>
                    <a:pt x="2725103" y="2656195"/>
                  </a:lnTo>
                  <a:lnTo>
                    <a:pt x="2716213" y="2665721"/>
                  </a:lnTo>
                  <a:lnTo>
                    <a:pt x="2707005" y="2673977"/>
                  </a:lnTo>
                  <a:lnTo>
                    <a:pt x="2697480" y="2682551"/>
                  </a:lnTo>
                  <a:lnTo>
                    <a:pt x="2687637" y="2690489"/>
                  </a:lnTo>
                  <a:lnTo>
                    <a:pt x="2677477" y="2697792"/>
                  </a:lnTo>
                  <a:lnTo>
                    <a:pt x="2666683" y="2704778"/>
                  </a:lnTo>
                  <a:lnTo>
                    <a:pt x="2655570" y="2711129"/>
                  </a:lnTo>
                  <a:lnTo>
                    <a:pt x="2644140" y="2716845"/>
                  </a:lnTo>
                  <a:lnTo>
                    <a:pt x="2632075" y="2722243"/>
                  </a:lnTo>
                  <a:lnTo>
                    <a:pt x="2620327" y="2727006"/>
                  </a:lnTo>
                  <a:lnTo>
                    <a:pt x="2607945" y="2731134"/>
                  </a:lnTo>
                  <a:lnTo>
                    <a:pt x="2595563" y="2734944"/>
                  </a:lnTo>
                  <a:lnTo>
                    <a:pt x="2582545" y="2737484"/>
                  </a:lnTo>
                  <a:lnTo>
                    <a:pt x="2569527" y="2740342"/>
                  </a:lnTo>
                  <a:lnTo>
                    <a:pt x="2556193" y="2741930"/>
                  </a:lnTo>
                  <a:lnTo>
                    <a:pt x="2542540" y="2742883"/>
                  </a:lnTo>
                  <a:lnTo>
                    <a:pt x="2528887" y="2743200"/>
                  </a:lnTo>
                  <a:lnTo>
                    <a:pt x="263525" y="2743200"/>
                  </a:lnTo>
                  <a:lnTo>
                    <a:pt x="261937" y="2742883"/>
                  </a:lnTo>
                  <a:lnTo>
                    <a:pt x="260350" y="2742565"/>
                  </a:lnTo>
                  <a:lnTo>
                    <a:pt x="247015" y="2742248"/>
                  </a:lnTo>
                  <a:lnTo>
                    <a:pt x="233997" y="2740977"/>
                  </a:lnTo>
                  <a:lnTo>
                    <a:pt x="220980" y="2739072"/>
                  </a:lnTo>
                  <a:lnTo>
                    <a:pt x="207963" y="2736532"/>
                  </a:lnTo>
                  <a:lnTo>
                    <a:pt x="195263" y="2733356"/>
                  </a:lnTo>
                  <a:lnTo>
                    <a:pt x="183197" y="2729546"/>
                  </a:lnTo>
                  <a:lnTo>
                    <a:pt x="170815" y="2725418"/>
                  </a:lnTo>
                  <a:lnTo>
                    <a:pt x="159067" y="2720337"/>
                  </a:lnTo>
                  <a:lnTo>
                    <a:pt x="147637" y="2714939"/>
                  </a:lnTo>
                  <a:lnTo>
                    <a:pt x="136525" y="2708906"/>
                  </a:lnTo>
                  <a:lnTo>
                    <a:pt x="125413" y="2702555"/>
                  </a:lnTo>
                  <a:lnTo>
                    <a:pt x="114935" y="2695252"/>
                  </a:lnTo>
                  <a:lnTo>
                    <a:pt x="104775" y="2687949"/>
                  </a:lnTo>
                  <a:lnTo>
                    <a:pt x="95250" y="2679693"/>
                  </a:lnTo>
                  <a:lnTo>
                    <a:pt x="85725" y="2671437"/>
                  </a:lnTo>
                  <a:lnTo>
                    <a:pt x="76835" y="2662546"/>
                  </a:lnTo>
                  <a:lnTo>
                    <a:pt x="67945" y="2653020"/>
                  </a:lnTo>
                  <a:lnTo>
                    <a:pt x="60007" y="2643176"/>
                  </a:lnTo>
                  <a:lnTo>
                    <a:pt x="52070" y="2632697"/>
                  </a:lnTo>
                  <a:lnTo>
                    <a:pt x="44767" y="2622536"/>
                  </a:lnTo>
                  <a:lnTo>
                    <a:pt x="37783" y="2611422"/>
                  </a:lnTo>
                  <a:lnTo>
                    <a:pt x="31750" y="2599991"/>
                  </a:lnTo>
                  <a:lnTo>
                    <a:pt x="26035" y="2588560"/>
                  </a:lnTo>
                  <a:lnTo>
                    <a:pt x="20637" y="2576493"/>
                  </a:lnTo>
                  <a:lnTo>
                    <a:pt x="15875" y="2563792"/>
                  </a:lnTo>
                  <a:lnTo>
                    <a:pt x="11747" y="2551725"/>
                  </a:lnTo>
                  <a:lnTo>
                    <a:pt x="8255" y="2538706"/>
                  </a:lnTo>
                  <a:lnTo>
                    <a:pt x="5397" y="2525687"/>
                  </a:lnTo>
                  <a:lnTo>
                    <a:pt x="2857" y="2512668"/>
                  </a:lnTo>
                  <a:lnTo>
                    <a:pt x="1587" y="2499332"/>
                  </a:lnTo>
                  <a:lnTo>
                    <a:pt x="317" y="2485360"/>
                  </a:lnTo>
                  <a:lnTo>
                    <a:pt x="0" y="2471706"/>
                  </a:lnTo>
                  <a:lnTo>
                    <a:pt x="0" y="631263"/>
                  </a:lnTo>
                  <a:lnTo>
                    <a:pt x="317" y="617609"/>
                  </a:lnTo>
                  <a:lnTo>
                    <a:pt x="1587" y="603955"/>
                  </a:lnTo>
                  <a:lnTo>
                    <a:pt x="2857" y="590619"/>
                  </a:lnTo>
                  <a:lnTo>
                    <a:pt x="5397" y="577282"/>
                  </a:lnTo>
                  <a:lnTo>
                    <a:pt x="8255" y="564263"/>
                  </a:lnTo>
                  <a:lnTo>
                    <a:pt x="11747" y="551562"/>
                  </a:lnTo>
                  <a:lnTo>
                    <a:pt x="15875" y="539178"/>
                  </a:lnTo>
                  <a:lnTo>
                    <a:pt x="20637" y="526794"/>
                  </a:lnTo>
                  <a:lnTo>
                    <a:pt x="26035" y="515045"/>
                  </a:lnTo>
                  <a:lnTo>
                    <a:pt x="31750" y="502978"/>
                  </a:lnTo>
                  <a:lnTo>
                    <a:pt x="37783" y="491865"/>
                  </a:lnTo>
                  <a:lnTo>
                    <a:pt x="44767" y="481068"/>
                  </a:lnTo>
                  <a:lnTo>
                    <a:pt x="52070" y="470272"/>
                  </a:lnTo>
                  <a:lnTo>
                    <a:pt x="60007" y="459794"/>
                  </a:lnTo>
                  <a:lnTo>
                    <a:pt x="67945" y="450267"/>
                  </a:lnTo>
                  <a:lnTo>
                    <a:pt x="76835" y="440741"/>
                  </a:lnTo>
                  <a:lnTo>
                    <a:pt x="86043" y="431533"/>
                  </a:lnTo>
                  <a:lnTo>
                    <a:pt x="95567" y="423277"/>
                  </a:lnTo>
                  <a:lnTo>
                    <a:pt x="105410" y="415021"/>
                  </a:lnTo>
                  <a:lnTo>
                    <a:pt x="115887" y="407400"/>
                  </a:lnTo>
                  <a:lnTo>
                    <a:pt x="126683" y="400097"/>
                  </a:lnTo>
                  <a:lnTo>
                    <a:pt x="137477" y="393746"/>
                  </a:lnTo>
                  <a:lnTo>
                    <a:pt x="149225" y="387713"/>
                  </a:lnTo>
                  <a:lnTo>
                    <a:pt x="160973" y="381997"/>
                  </a:lnTo>
                  <a:lnTo>
                    <a:pt x="172720" y="376916"/>
                  </a:lnTo>
                  <a:lnTo>
                    <a:pt x="185420" y="372788"/>
                  </a:lnTo>
                  <a:lnTo>
                    <a:pt x="198120" y="368978"/>
                  </a:lnTo>
                  <a:lnTo>
                    <a:pt x="211137" y="365803"/>
                  </a:lnTo>
                  <a:lnTo>
                    <a:pt x="224155" y="362945"/>
                  </a:lnTo>
                  <a:lnTo>
                    <a:pt x="237490" y="361675"/>
                  </a:lnTo>
                  <a:lnTo>
                    <a:pt x="251143" y="360405"/>
                  </a:lnTo>
                  <a:lnTo>
                    <a:pt x="265113" y="360087"/>
                  </a:lnTo>
                  <a:lnTo>
                    <a:pt x="970280" y="360087"/>
                  </a:lnTo>
                  <a:lnTo>
                    <a:pt x="970280" y="480116"/>
                  </a:lnTo>
                  <a:lnTo>
                    <a:pt x="265113" y="480116"/>
                  </a:lnTo>
                  <a:lnTo>
                    <a:pt x="254953" y="480433"/>
                  </a:lnTo>
                  <a:lnTo>
                    <a:pt x="245745" y="481704"/>
                  </a:lnTo>
                  <a:lnTo>
                    <a:pt x="237173" y="483291"/>
                  </a:lnTo>
                  <a:lnTo>
                    <a:pt x="228283" y="485514"/>
                  </a:lnTo>
                  <a:lnTo>
                    <a:pt x="220345" y="488054"/>
                  </a:lnTo>
                  <a:lnTo>
                    <a:pt x="212090" y="491547"/>
                  </a:lnTo>
                  <a:lnTo>
                    <a:pt x="205105" y="495040"/>
                  </a:lnTo>
                  <a:lnTo>
                    <a:pt x="197803" y="499168"/>
                  </a:lnTo>
                  <a:lnTo>
                    <a:pt x="190817" y="503931"/>
                  </a:lnTo>
                  <a:lnTo>
                    <a:pt x="184785" y="508694"/>
                  </a:lnTo>
                  <a:lnTo>
                    <a:pt x="178435" y="514092"/>
                  </a:lnTo>
                  <a:lnTo>
                    <a:pt x="172403" y="519808"/>
                  </a:lnTo>
                  <a:lnTo>
                    <a:pt x="167005" y="525841"/>
                  </a:lnTo>
                  <a:lnTo>
                    <a:pt x="162243" y="531874"/>
                  </a:lnTo>
                  <a:lnTo>
                    <a:pt x="157163" y="537907"/>
                  </a:lnTo>
                  <a:lnTo>
                    <a:pt x="152400" y="543941"/>
                  </a:lnTo>
                  <a:lnTo>
                    <a:pt x="148273" y="550609"/>
                  </a:lnTo>
                  <a:lnTo>
                    <a:pt x="144463" y="556960"/>
                  </a:lnTo>
                  <a:lnTo>
                    <a:pt x="140970" y="563628"/>
                  </a:lnTo>
                  <a:lnTo>
                    <a:pt x="137477" y="569661"/>
                  </a:lnTo>
                  <a:lnTo>
                    <a:pt x="131763" y="582680"/>
                  </a:lnTo>
                  <a:lnTo>
                    <a:pt x="127317" y="594429"/>
                  </a:lnTo>
                  <a:lnTo>
                    <a:pt x="123825" y="605860"/>
                  </a:lnTo>
                  <a:lnTo>
                    <a:pt x="121603" y="616022"/>
                  </a:lnTo>
                  <a:lnTo>
                    <a:pt x="120015" y="624913"/>
                  </a:lnTo>
                  <a:lnTo>
                    <a:pt x="119697" y="631263"/>
                  </a:lnTo>
                  <a:lnTo>
                    <a:pt x="119697" y="2454559"/>
                  </a:lnTo>
                  <a:lnTo>
                    <a:pt x="119697" y="2460910"/>
                  </a:lnTo>
                  <a:lnTo>
                    <a:pt x="120333" y="2469483"/>
                  </a:lnTo>
                  <a:lnTo>
                    <a:pt x="121285" y="2478692"/>
                  </a:lnTo>
                  <a:lnTo>
                    <a:pt x="123190" y="2488536"/>
                  </a:lnTo>
                  <a:lnTo>
                    <a:pt x="125413" y="2499332"/>
                  </a:lnTo>
                  <a:lnTo>
                    <a:pt x="128905" y="2510763"/>
                  </a:lnTo>
                  <a:lnTo>
                    <a:pt x="130810" y="2516161"/>
                  </a:lnTo>
                  <a:lnTo>
                    <a:pt x="133033" y="2521877"/>
                  </a:lnTo>
                  <a:lnTo>
                    <a:pt x="135573" y="2527593"/>
                  </a:lnTo>
                  <a:lnTo>
                    <a:pt x="138430" y="2533308"/>
                  </a:lnTo>
                  <a:lnTo>
                    <a:pt x="141923" y="2538706"/>
                  </a:lnTo>
                  <a:lnTo>
                    <a:pt x="145415" y="2544105"/>
                  </a:lnTo>
                  <a:lnTo>
                    <a:pt x="149225" y="2549503"/>
                  </a:lnTo>
                  <a:lnTo>
                    <a:pt x="153353" y="2554266"/>
                  </a:lnTo>
                  <a:lnTo>
                    <a:pt x="157797" y="2559029"/>
                  </a:lnTo>
                  <a:lnTo>
                    <a:pt x="162877" y="2563474"/>
                  </a:lnTo>
                  <a:lnTo>
                    <a:pt x="167957" y="2567602"/>
                  </a:lnTo>
                  <a:lnTo>
                    <a:pt x="173990" y="2572048"/>
                  </a:lnTo>
                  <a:lnTo>
                    <a:pt x="180023" y="2575541"/>
                  </a:lnTo>
                  <a:lnTo>
                    <a:pt x="186690" y="2578716"/>
                  </a:lnTo>
                  <a:lnTo>
                    <a:pt x="193993" y="2581574"/>
                  </a:lnTo>
                  <a:lnTo>
                    <a:pt x="200977" y="2583797"/>
                  </a:lnTo>
                  <a:lnTo>
                    <a:pt x="209233" y="2585702"/>
                  </a:lnTo>
                  <a:lnTo>
                    <a:pt x="217805" y="2587290"/>
                  </a:lnTo>
                  <a:lnTo>
                    <a:pt x="226695" y="2587925"/>
                  </a:lnTo>
                  <a:lnTo>
                    <a:pt x="236855" y="2588560"/>
                  </a:lnTo>
                  <a:lnTo>
                    <a:pt x="241935" y="2583797"/>
                  </a:lnTo>
                  <a:lnTo>
                    <a:pt x="248603" y="2578399"/>
                  </a:lnTo>
                  <a:lnTo>
                    <a:pt x="255587" y="2572365"/>
                  </a:lnTo>
                  <a:lnTo>
                    <a:pt x="262573" y="2565062"/>
                  </a:lnTo>
                  <a:lnTo>
                    <a:pt x="269875" y="2557759"/>
                  </a:lnTo>
                  <a:lnTo>
                    <a:pt x="277177" y="2549820"/>
                  </a:lnTo>
                  <a:lnTo>
                    <a:pt x="283845" y="2541882"/>
                  </a:lnTo>
                  <a:lnTo>
                    <a:pt x="289560" y="2533626"/>
                  </a:lnTo>
                  <a:lnTo>
                    <a:pt x="293370" y="2527593"/>
                  </a:lnTo>
                  <a:lnTo>
                    <a:pt x="296227" y="2520924"/>
                  </a:lnTo>
                  <a:lnTo>
                    <a:pt x="299403" y="2514574"/>
                  </a:lnTo>
                  <a:lnTo>
                    <a:pt x="302577" y="2508223"/>
                  </a:lnTo>
                  <a:lnTo>
                    <a:pt x="304800" y="2500920"/>
                  </a:lnTo>
                  <a:lnTo>
                    <a:pt x="307023" y="2493299"/>
                  </a:lnTo>
                  <a:lnTo>
                    <a:pt x="309245" y="2484725"/>
                  </a:lnTo>
                  <a:lnTo>
                    <a:pt x="311785" y="2475834"/>
                  </a:lnTo>
                  <a:lnTo>
                    <a:pt x="315595" y="2456147"/>
                  </a:lnTo>
                  <a:lnTo>
                    <a:pt x="319723" y="2432332"/>
                  </a:lnTo>
                  <a:lnTo>
                    <a:pt x="329565" y="2371365"/>
                  </a:lnTo>
                  <a:lnTo>
                    <a:pt x="457200" y="1190128"/>
                  </a:lnTo>
                  <a:lnTo>
                    <a:pt x="457517" y="1176474"/>
                  </a:lnTo>
                  <a:lnTo>
                    <a:pt x="458153" y="1163137"/>
                  </a:lnTo>
                  <a:lnTo>
                    <a:pt x="460057" y="1150118"/>
                  </a:lnTo>
                  <a:lnTo>
                    <a:pt x="462280" y="1137099"/>
                  </a:lnTo>
                  <a:lnTo>
                    <a:pt x="465455" y="1124080"/>
                  </a:lnTo>
                  <a:lnTo>
                    <a:pt x="468947" y="1111379"/>
                  </a:lnTo>
                  <a:lnTo>
                    <a:pt x="473075" y="1098995"/>
                  </a:lnTo>
                  <a:lnTo>
                    <a:pt x="477837" y="1087246"/>
                  </a:lnTo>
                  <a:lnTo>
                    <a:pt x="482917" y="1075497"/>
                  </a:lnTo>
                  <a:lnTo>
                    <a:pt x="488950" y="1064066"/>
                  </a:lnTo>
                  <a:lnTo>
                    <a:pt x="495300" y="1052952"/>
                  </a:lnTo>
                  <a:lnTo>
                    <a:pt x="502285" y="1042156"/>
                  </a:lnTo>
                  <a:lnTo>
                    <a:pt x="509587" y="1031677"/>
                  </a:lnTo>
                  <a:lnTo>
                    <a:pt x="517525" y="1021833"/>
                  </a:lnTo>
                  <a:lnTo>
                    <a:pt x="525780" y="1012307"/>
                  </a:lnTo>
                  <a:lnTo>
                    <a:pt x="534353" y="1003099"/>
                  </a:lnTo>
                  <a:lnTo>
                    <a:pt x="543877" y="994208"/>
                  </a:lnTo>
                  <a:lnTo>
                    <a:pt x="553403" y="985952"/>
                  </a:lnTo>
                  <a:lnTo>
                    <a:pt x="563245" y="978331"/>
                  </a:lnTo>
                  <a:lnTo>
                    <a:pt x="573723" y="970710"/>
                  </a:lnTo>
                  <a:lnTo>
                    <a:pt x="584517" y="963724"/>
                  </a:lnTo>
                  <a:lnTo>
                    <a:pt x="595630" y="957691"/>
                  </a:lnTo>
                  <a:lnTo>
                    <a:pt x="607060" y="951340"/>
                  </a:lnTo>
                  <a:lnTo>
                    <a:pt x="618490" y="946577"/>
                  </a:lnTo>
                  <a:lnTo>
                    <a:pt x="630873" y="941497"/>
                  </a:lnTo>
                  <a:lnTo>
                    <a:pt x="642937" y="937369"/>
                  </a:lnTo>
                  <a:lnTo>
                    <a:pt x="655637" y="933876"/>
                  </a:lnTo>
                  <a:lnTo>
                    <a:pt x="668337" y="930700"/>
                  </a:lnTo>
                  <a:lnTo>
                    <a:pt x="681673" y="928478"/>
                  </a:lnTo>
                  <a:lnTo>
                    <a:pt x="694690" y="926890"/>
                  </a:lnTo>
                  <a:lnTo>
                    <a:pt x="708025" y="925937"/>
                  </a:lnTo>
                  <a:lnTo>
                    <a:pt x="721677" y="925302"/>
                  </a:lnTo>
                  <a:lnTo>
                    <a:pt x="1065530" y="925302"/>
                  </a:lnTo>
                  <a:lnTo>
                    <a:pt x="1065530" y="221323"/>
                  </a:lnTo>
                  <a:lnTo>
                    <a:pt x="1066165" y="209574"/>
                  </a:lnTo>
                  <a:lnTo>
                    <a:pt x="1066800" y="198461"/>
                  </a:lnTo>
                  <a:lnTo>
                    <a:pt x="1068387" y="187664"/>
                  </a:lnTo>
                  <a:lnTo>
                    <a:pt x="1070293" y="176551"/>
                  </a:lnTo>
                  <a:lnTo>
                    <a:pt x="1072515" y="165754"/>
                  </a:lnTo>
                  <a:lnTo>
                    <a:pt x="1075690" y="155276"/>
                  </a:lnTo>
                  <a:lnTo>
                    <a:pt x="1079183" y="145114"/>
                  </a:lnTo>
                  <a:lnTo>
                    <a:pt x="1083310" y="134953"/>
                  </a:lnTo>
                  <a:lnTo>
                    <a:pt x="1087437" y="125110"/>
                  </a:lnTo>
                  <a:lnTo>
                    <a:pt x="1092517" y="115584"/>
                  </a:lnTo>
                  <a:lnTo>
                    <a:pt x="1097915" y="106375"/>
                  </a:lnTo>
                  <a:lnTo>
                    <a:pt x="1103630" y="97166"/>
                  </a:lnTo>
                  <a:lnTo>
                    <a:pt x="1109663" y="88910"/>
                  </a:lnTo>
                  <a:lnTo>
                    <a:pt x="1116013" y="80337"/>
                  </a:lnTo>
                  <a:lnTo>
                    <a:pt x="1122997" y="72399"/>
                  </a:lnTo>
                  <a:lnTo>
                    <a:pt x="1130617" y="64778"/>
                  </a:lnTo>
                  <a:lnTo>
                    <a:pt x="1138237" y="57474"/>
                  </a:lnTo>
                  <a:lnTo>
                    <a:pt x="1146493" y="50488"/>
                  </a:lnTo>
                  <a:lnTo>
                    <a:pt x="1154430" y="43820"/>
                  </a:lnTo>
                  <a:lnTo>
                    <a:pt x="1163320" y="37469"/>
                  </a:lnTo>
                  <a:lnTo>
                    <a:pt x="1171893" y="31754"/>
                  </a:lnTo>
                  <a:lnTo>
                    <a:pt x="1181735" y="26356"/>
                  </a:lnTo>
                  <a:lnTo>
                    <a:pt x="1191260" y="21910"/>
                  </a:lnTo>
                  <a:lnTo>
                    <a:pt x="1200785" y="17147"/>
                  </a:lnTo>
                  <a:lnTo>
                    <a:pt x="1210627" y="13337"/>
                  </a:lnTo>
                  <a:lnTo>
                    <a:pt x="1221105" y="9844"/>
                  </a:lnTo>
                  <a:lnTo>
                    <a:pt x="1231583" y="6986"/>
                  </a:lnTo>
                  <a:lnTo>
                    <a:pt x="1242377" y="4128"/>
                  </a:lnTo>
                  <a:lnTo>
                    <a:pt x="1253173" y="2223"/>
                  </a:lnTo>
                  <a:lnTo>
                    <a:pt x="1264285" y="1270"/>
                  </a:lnTo>
                  <a:lnTo>
                    <a:pt x="127539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7" name="组合 6"/>
          <p:cNvGrpSpPr/>
          <p:nvPr/>
        </p:nvGrpSpPr>
        <p:grpSpPr>
          <a:xfrm>
            <a:off x="2240281" y="2450226"/>
            <a:ext cx="1685925" cy="593535"/>
            <a:chOff x="2240281" y="2450226"/>
            <a:chExt cx="1685925" cy="593535"/>
          </a:xfrm>
        </p:grpSpPr>
        <p:sp>
          <p:nvSpPr>
            <p:cNvPr id="42" name="文本框 41"/>
            <p:cNvSpPr txBox="1"/>
            <p:nvPr/>
          </p:nvSpPr>
          <p:spPr>
            <a:xfrm>
              <a:off x="2240281" y="2450226"/>
              <a:ext cx="1685925" cy="276999"/>
            </a:xfrm>
            <a:prstGeom prst="rect">
              <a:avLst/>
            </a:prstGeom>
            <a:noFill/>
          </p:spPr>
          <p:txBody>
            <a:bodyPr wrap="square" rtlCol="0">
              <a:spAutoFit/>
            </a:bodyPr>
            <a:lstStyle/>
            <a:p>
              <a:r>
                <a:rPr lang="en-US" altLang="zh-CN" sz="1200" dirty="0" smtClean="0">
                  <a:solidFill>
                    <a:schemeClr val="bg1"/>
                  </a:solidFill>
                  <a:latin typeface="Nexa Light" panose="02000000000000000000" pitchFamily="2" charset="0"/>
                </a:rPr>
                <a:t>Main keyword</a:t>
              </a:r>
              <a:endParaRPr lang="zh-CN" altLang="en-US" sz="1200" dirty="0">
                <a:solidFill>
                  <a:schemeClr val="bg1"/>
                </a:solidFill>
                <a:latin typeface="Nexa Light" panose="02000000000000000000" pitchFamily="2" charset="0"/>
              </a:endParaRPr>
            </a:p>
          </p:txBody>
        </p:sp>
        <p:sp>
          <p:nvSpPr>
            <p:cNvPr id="43" name="KSO_Shape"/>
            <p:cNvSpPr>
              <a:spLocks/>
            </p:cNvSpPr>
            <p:nvPr/>
          </p:nvSpPr>
          <p:spPr bwMode="auto">
            <a:xfrm flipH="1">
              <a:off x="2631812" y="2759159"/>
              <a:ext cx="354277" cy="284602"/>
            </a:xfrm>
            <a:custGeom>
              <a:avLst/>
              <a:gdLst>
                <a:gd name="T0" fmla="*/ 2147483646 w 288"/>
                <a:gd name="T1" fmla="*/ 0 h 232"/>
                <a:gd name="T2" fmla="*/ 0 w 288"/>
                <a:gd name="T3" fmla="*/ 2147483646 h 232"/>
                <a:gd name="T4" fmla="*/ 2147483646 w 288"/>
                <a:gd name="T5" fmla="*/ 2147483646 h 232"/>
                <a:gd name="T6" fmla="*/ 2147483646 w 288"/>
                <a:gd name="T7" fmla="*/ 2147483646 h 232"/>
                <a:gd name="T8" fmla="*/ 2147483646 w 288"/>
                <a:gd name="T9" fmla="*/ 2147483646 h 232"/>
                <a:gd name="T10" fmla="*/ 2147483646 w 288"/>
                <a:gd name="T11" fmla="*/ 2147483646 h 232"/>
                <a:gd name="T12" fmla="*/ 2147483646 w 288"/>
                <a:gd name="T13" fmla="*/ 2147483646 h 232"/>
                <a:gd name="T14" fmla="*/ 2147483646 w 288"/>
                <a:gd name="T15" fmla="*/ 0 h 232"/>
                <a:gd name="T16" fmla="*/ 2147483646 w 288"/>
                <a:gd name="T17" fmla="*/ 2147483646 h 232"/>
                <a:gd name="T18" fmla="*/ 2147483646 w 288"/>
                <a:gd name="T19" fmla="*/ 2147483646 h 232"/>
                <a:gd name="T20" fmla="*/ 2147483646 w 288"/>
                <a:gd name="T21" fmla="*/ 2147483646 h 232"/>
                <a:gd name="T22" fmla="*/ 2147483646 w 288"/>
                <a:gd name="T23" fmla="*/ 2147483646 h 232"/>
                <a:gd name="T24" fmla="*/ 2147483646 w 288"/>
                <a:gd name="T25" fmla="*/ 2147483646 h 232"/>
                <a:gd name="T26" fmla="*/ 2147483646 w 288"/>
                <a:gd name="T27" fmla="*/ 2147483646 h 232"/>
                <a:gd name="T28" fmla="*/ 2147483646 w 288"/>
                <a:gd name="T29" fmla="*/ 2147483646 h 232"/>
                <a:gd name="T30" fmla="*/ 2147483646 w 288"/>
                <a:gd name="T31" fmla="*/ 2147483646 h 232"/>
                <a:gd name="T32" fmla="*/ 2147483646 w 288"/>
                <a:gd name="T33" fmla="*/ 2147483646 h 232"/>
                <a:gd name="T34" fmla="*/ 2147483646 w 288"/>
                <a:gd name="T35" fmla="*/ 2147483646 h 232"/>
                <a:gd name="T36" fmla="*/ 2147483646 w 288"/>
                <a:gd name="T37" fmla="*/ 2147483646 h 232"/>
                <a:gd name="T38" fmla="*/ 2147483646 w 288"/>
                <a:gd name="T39" fmla="*/ 2147483646 h 232"/>
                <a:gd name="T40" fmla="*/ 2147483646 w 288"/>
                <a:gd name="T41" fmla="*/ 2147483646 h 232"/>
                <a:gd name="T42" fmla="*/ 2147483646 w 288"/>
                <a:gd name="T43" fmla="*/ 2147483646 h 232"/>
                <a:gd name="T44" fmla="*/ 2147483646 w 288"/>
                <a:gd name="T45" fmla="*/ 2147483646 h 232"/>
                <a:gd name="T46" fmla="*/ 2147483646 w 288"/>
                <a:gd name="T47" fmla="*/ 2147483646 h 232"/>
                <a:gd name="T48" fmla="*/ 2147483646 w 288"/>
                <a:gd name="T49" fmla="*/ 2147483646 h 232"/>
                <a:gd name="T50" fmla="*/ 2147483646 w 288"/>
                <a:gd name="T51" fmla="*/ 2147483646 h 232"/>
                <a:gd name="T52" fmla="*/ 2147483646 w 288"/>
                <a:gd name="T53" fmla="*/ 2147483646 h 232"/>
                <a:gd name="T54" fmla="*/ 2147483646 w 288"/>
                <a:gd name="T55" fmla="*/ 2147483646 h 232"/>
                <a:gd name="T56" fmla="*/ 2147483646 w 288"/>
                <a:gd name="T57" fmla="*/ 2147483646 h 232"/>
                <a:gd name="T58" fmla="*/ 2147483646 w 288"/>
                <a:gd name="T59" fmla="*/ 2147483646 h 232"/>
                <a:gd name="T60" fmla="*/ 2147483646 w 288"/>
                <a:gd name="T61" fmla="*/ 2147483646 h 232"/>
                <a:gd name="T62" fmla="*/ 2147483646 w 288"/>
                <a:gd name="T63" fmla="*/ 2147483646 h 232"/>
                <a:gd name="T64" fmla="*/ 2147483646 w 288"/>
                <a:gd name="T65" fmla="*/ 2147483646 h 232"/>
                <a:gd name="T66" fmla="*/ 2147483646 w 288"/>
                <a:gd name="T67" fmla="*/ 2147483646 h 232"/>
                <a:gd name="T68" fmla="*/ 2147483646 w 288"/>
                <a:gd name="T69" fmla="*/ 2147483646 h 232"/>
                <a:gd name="T70" fmla="*/ 2147483646 w 288"/>
                <a:gd name="T71" fmla="*/ 2147483646 h 232"/>
                <a:gd name="T72" fmla="*/ 2147483646 w 288"/>
                <a:gd name="T73" fmla="*/ 2147483646 h 232"/>
                <a:gd name="T74" fmla="*/ 2147483646 w 288"/>
                <a:gd name="T75" fmla="*/ 2147483646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46" name="矩形 45"/>
          <p:cNvSpPr/>
          <p:nvPr/>
        </p:nvSpPr>
        <p:spPr>
          <a:xfrm>
            <a:off x="6610266" y="2626231"/>
            <a:ext cx="4091073" cy="3046988"/>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a:t>
            </a:r>
          </a:p>
          <a:p>
            <a:endParaRPr lang="en-US" altLang="zh-CN" sz="1200" dirty="0">
              <a:solidFill>
                <a:schemeClr val="bg1"/>
              </a:solidFill>
              <a:latin typeface="Nexa Light" panose="02000000000000000000" pitchFamily="2" charset="0"/>
              <a:ea typeface="Microsoft YaHei" panose="020B0503020204020204" pitchFamily="34" charset="-122"/>
            </a:endParaRPr>
          </a:p>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No matter how bad your heart has</a:t>
            </a:r>
            <a:endParaRPr lang="zh-CN" altLang="en-US" sz="1200" dirty="0" smtClean="0">
              <a:solidFill>
                <a:schemeClr val="bg1"/>
              </a:solidFill>
              <a:latin typeface="Nexa Light" panose="02000000000000000000" pitchFamily="2" charset="0"/>
            </a:endParaRPr>
          </a:p>
          <a:p>
            <a:endParaRPr lang="zh-CN" altLang="en-US" sz="1200" dirty="0" smtClean="0">
              <a:solidFill>
                <a:schemeClr val="bg1"/>
              </a:solidFill>
              <a:latin typeface="Nexa Light" panose="02000000000000000000" pitchFamily="2" charset="0"/>
            </a:endParaRPr>
          </a:p>
          <a:p>
            <a:endParaRPr lang="zh-CN" altLang="en-US" sz="1200" dirty="0">
              <a:solidFill>
                <a:schemeClr val="bg1"/>
              </a:solidFill>
              <a:latin typeface="Nexa Light" panose="02000000000000000000" pitchFamily="2" charset="0"/>
            </a:endParaRPr>
          </a:p>
        </p:txBody>
      </p:sp>
      <p:sp>
        <p:nvSpPr>
          <p:cNvPr id="15" name="文本框 14"/>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16" name="矩形 15"/>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17" name="矩形 1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86939" y="412750"/>
            <a:ext cx="273844" cy="523220"/>
          </a:xfrm>
          <a:prstGeom prst="rect">
            <a:avLst/>
          </a:prstGeom>
          <a:noFill/>
        </p:spPr>
        <p:txBody>
          <a:bodyPr wrap="square" rtlCol="0">
            <a:spAutoFit/>
          </a:bodyPr>
          <a:lstStyle/>
          <a:p>
            <a:pPr algn="ctr"/>
            <a:r>
              <a:rPr lang="en-US" altLang="zh-CN" sz="2800" dirty="0">
                <a:solidFill>
                  <a:schemeClr val="bg1"/>
                </a:solidFill>
                <a:latin typeface="Century Gothic" panose="020B0502020202020204" pitchFamily="34" charset="0"/>
              </a:rPr>
              <a:t>2</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71217785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750"/>
                                        <p:tgtEl>
                                          <p:spTgt spid="19"/>
                                        </p:tgtEl>
                                      </p:cBhvr>
                                    </p:animEffect>
                                    <p:anim calcmode="lin" valueType="num">
                                      <p:cBhvr>
                                        <p:cTn id="16" dur="750" fill="hold"/>
                                        <p:tgtEl>
                                          <p:spTgt spid="19"/>
                                        </p:tgtEl>
                                        <p:attrNameLst>
                                          <p:attrName>ppt_x</p:attrName>
                                        </p:attrNameLst>
                                      </p:cBhvr>
                                      <p:tavLst>
                                        <p:tav tm="0">
                                          <p:val>
                                            <p:strVal val="#ppt_x"/>
                                          </p:val>
                                        </p:tav>
                                        <p:tav tm="100000">
                                          <p:val>
                                            <p:strVal val="#ppt_x"/>
                                          </p:val>
                                        </p:tav>
                                      </p:tavLst>
                                    </p:anim>
                                    <p:anim calcmode="lin" valueType="num">
                                      <p:cBhvr>
                                        <p:cTn id="17" dur="750" fill="hold"/>
                                        <p:tgtEl>
                                          <p:spTgt spid="19"/>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1"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1000"/>
                                        <p:tgtEl>
                                          <p:spTgt spid="37"/>
                                        </p:tgtEl>
                                      </p:cBhvr>
                                    </p:animEffect>
                                  </p:childTnLst>
                                </p:cTn>
                              </p:par>
                            </p:childTnLst>
                          </p:cTn>
                        </p:par>
                        <p:par>
                          <p:cTn id="33" fill="hold">
                            <p:stCondLst>
                              <p:cond delay="3750"/>
                            </p:stCondLst>
                            <p:childTnLst>
                              <p:par>
                                <p:cTn id="34" presetID="22" presetClass="entr" presetSubtype="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childTnLst>
                          </p:cTn>
                        </p:par>
                        <p:par>
                          <p:cTn id="37" fill="hold">
                            <p:stCondLst>
                              <p:cond delay="425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par>
                          <p:cTn id="41" fill="hold">
                            <p:stCondLst>
                              <p:cond delay="4750"/>
                            </p:stCondLst>
                            <p:childTnLst>
                              <p:par>
                                <p:cTn id="42" presetID="22" presetClass="entr" presetSubtype="1"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par>
                          <p:cTn id="45" fill="hold">
                            <p:stCondLst>
                              <p:cond delay="5250"/>
                            </p:stCondLst>
                            <p:childTnLst>
                              <p:par>
                                <p:cTn id="46" presetID="2" presetClass="entr" presetSubtype="2"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1000" fill="hold"/>
                                        <p:tgtEl>
                                          <p:spTgt spid="46"/>
                                        </p:tgtEl>
                                        <p:attrNameLst>
                                          <p:attrName>ppt_x</p:attrName>
                                        </p:attrNameLst>
                                      </p:cBhvr>
                                      <p:tavLst>
                                        <p:tav tm="0">
                                          <p:val>
                                            <p:strVal val="1+#ppt_w/2"/>
                                          </p:val>
                                        </p:tav>
                                        <p:tav tm="100000">
                                          <p:val>
                                            <p:strVal val="#ppt_x"/>
                                          </p:val>
                                        </p:tav>
                                      </p:tavLst>
                                    </p:anim>
                                    <p:anim calcmode="lin" valueType="num">
                                      <p:cBhvr additive="base">
                                        <p:cTn id="49"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P spid="46" grpId="0"/>
      <p:bldP spid="15" grpId="0"/>
      <p:bldP spid="16" grpId="0"/>
      <p:bldP spid="17" grpId="0" animBg="1"/>
      <p:bldP spid="1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smtClean="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281487" y="2854452"/>
            <a:ext cx="1769807" cy="1769807"/>
            <a:chOff x="1281487" y="2930652"/>
            <a:chExt cx="1769807" cy="1769807"/>
          </a:xfrm>
        </p:grpSpPr>
        <p:sp>
          <p:nvSpPr>
            <p:cNvPr id="26" name="椭圆 25"/>
            <p:cNvSpPr/>
            <p:nvPr/>
          </p:nvSpPr>
          <p:spPr>
            <a:xfrm>
              <a:off x="1281487"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1793090" y="33881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7" name="组合 36"/>
          <p:cNvGrpSpPr/>
          <p:nvPr/>
        </p:nvGrpSpPr>
        <p:grpSpPr>
          <a:xfrm>
            <a:off x="3907093" y="2854452"/>
            <a:ext cx="1769807" cy="1769807"/>
            <a:chOff x="3888043" y="2930652"/>
            <a:chExt cx="1769807" cy="1769807"/>
          </a:xfrm>
        </p:grpSpPr>
        <p:sp>
          <p:nvSpPr>
            <p:cNvPr id="27" name="椭圆 26"/>
            <p:cNvSpPr/>
            <p:nvPr/>
          </p:nvSpPr>
          <p:spPr>
            <a:xfrm>
              <a:off x="3888043"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6532699" y="2854452"/>
            <a:ext cx="1769807" cy="1769807"/>
            <a:chOff x="6494599" y="2930652"/>
            <a:chExt cx="1769807" cy="1769807"/>
          </a:xfrm>
        </p:grpSpPr>
        <p:sp>
          <p:nvSpPr>
            <p:cNvPr id="29" name="椭圆 28"/>
            <p:cNvSpPr/>
            <p:nvPr/>
          </p:nvSpPr>
          <p:spPr>
            <a:xfrm>
              <a:off x="649459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9158305" y="2854452"/>
            <a:ext cx="1769807" cy="1769807"/>
            <a:chOff x="8776009" y="2930652"/>
            <a:chExt cx="1769807" cy="1769807"/>
          </a:xfrm>
        </p:grpSpPr>
        <p:sp>
          <p:nvSpPr>
            <p:cNvPr id="31" name="椭圆 30"/>
            <p:cNvSpPr/>
            <p:nvPr/>
          </p:nvSpPr>
          <p:spPr>
            <a:xfrm>
              <a:off x="877600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1004340" y="4927086"/>
            <a:ext cx="2324100" cy="1338995"/>
            <a:chOff x="1004340" y="4927086"/>
            <a:chExt cx="2324100" cy="1338995"/>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a:t>
              </a:r>
              <a:r>
                <a:rPr lang="en-US" altLang="zh-CN" sz="2400" dirty="0">
                  <a:solidFill>
                    <a:schemeClr val="bg1"/>
                  </a:solidFill>
                  <a:latin typeface="Nexa Light" panose="02000000000000000000" pitchFamily="2" charset="0"/>
                </a:rPr>
                <a:t>O</a:t>
              </a:r>
              <a:r>
                <a:rPr lang="en-US" altLang="zh-CN" sz="2400" dirty="0" smtClean="0">
                  <a:solidFill>
                    <a:schemeClr val="bg1"/>
                  </a:solidFill>
                  <a:latin typeface="Nexa Light" panose="02000000000000000000" pitchFamily="2" charset="0"/>
                </a:rPr>
                <a:t>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1338995"/>
            <a:chOff x="3629946" y="4927086"/>
            <a:chExt cx="2324100" cy="1338995"/>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338995"/>
            <a:chOff x="8881158" y="4927086"/>
            <a:chExt cx="2324100" cy="1338995"/>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317793075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750"/>
                                        <p:tgtEl>
                                          <p:spTgt spid="5"/>
                                        </p:tgtEl>
                                      </p:cBhvr>
                                    </p:animEffect>
                                  </p:childTnLst>
                                </p:cTn>
                              </p:par>
                            </p:childTnLst>
                          </p:cTn>
                        </p:par>
                        <p:par>
                          <p:cTn id="44" fill="hold">
                            <p:stCondLst>
                              <p:cond delay="7000"/>
                            </p:stCondLst>
                            <p:childTnLst>
                              <p:par>
                                <p:cTn id="45" presetID="4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8000"/>
                            </p:stCondLst>
                            <p:childTnLst>
                              <p:par>
                                <p:cTn id="51" presetID="10" presetClass="entr" presetSubtype="0" fill="hold"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77000" y="1701800"/>
            <a:ext cx="5715000" cy="3886200"/>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6477000" cy="3886200"/>
          </a:xfrm>
          <a:prstGeom prst="rect">
            <a:avLst/>
          </a:prstGeom>
        </p:spPr>
      </p:pic>
      <p:grpSp>
        <p:nvGrpSpPr>
          <p:cNvPr id="37" name="组合 36"/>
          <p:cNvGrpSpPr/>
          <p:nvPr/>
        </p:nvGrpSpPr>
        <p:grpSpPr>
          <a:xfrm>
            <a:off x="7183120" y="2163891"/>
            <a:ext cx="4855516" cy="738664"/>
            <a:chOff x="7183120" y="2163891"/>
            <a:chExt cx="4855516" cy="738664"/>
          </a:xfrm>
        </p:grpSpPr>
        <p:sp>
          <p:nvSpPr>
            <p:cNvPr id="10" name="文本框 9"/>
            <p:cNvSpPr txBox="1"/>
            <p:nvPr/>
          </p:nvSpPr>
          <p:spPr>
            <a:xfrm>
              <a:off x="7880974" y="2163891"/>
              <a:ext cx="4157662" cy="738664"/>
            </a:xfrm>
            <a:prstGeom prst="rect">
              <a:avLst/>
            </a:prstGeom>
            <a:noFill/>
          </p:spPr>
          <p:txBody>
            <a:bodyPr wrap="square" rtlCol="0">
              <a:spAutoFit/>
            </a:bodyPr>
            <a:lstStyle/>
            <a:p>
              <a:r>
                <a:rPr lang="en-US" altLang="zh-CN" sz="1400" dirty="0">
                  <a:solidFill>
                    <a:schemeClr val="tx1">
                      <a:lumMod val="95000"/>
                      <a:lumOff val="5000"/>
                    </a:schemeClr>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a:t>
              </a:r>
              <a:r>
                <a:rPr lang="en-US" altLang="zh-CN" sz="1400" dirty="0" smtClean="0">
                  <a:solidFill>
                    <a:schemeClr val="tx1">
                      <a:lumMod val="95000"/>
                      <a:lumOff val="5000"/>
                    </a:schemeClr>
                  </a:solidFill>
                  <a:latin typeface="Nexa Light" panose="02000000000000000000" pitchFamily="2" charset="0"/>
                  <a:ea typeface="Microsoft YaHei" panose="020B0503020204020204" pitchFamily="34" charset="-122"/>
                </a:rPr>
                <a:t>up</a:t>
              </a:r>
              <a:endParaRPr lang="zh-CN" altLang="en-US" sz="1400" dirty="0">
                <a:solidFill>
                  <a:schemeClr val="tx1">
                    <a:lumMod val="95000"/>
                    <a:lumOff val="5000"/>
                  </a:schemeClr>
                </a:solidFill>
              </a:endParaRPr>
            </a:p>
          </p:txBody>
        </p:sp>
        <p:sp>
          <p:nvSpPr>
            <p:cNvPr id="23" name="KSO_Shape"/>
            <p:cNvSpPr>
              <a:spLocks/>
            </p:cNvSpPr>
            <p:nvPr/>
          </p:nvSpPr>
          <p:spPr bwMode="auto">
            <a:xfrm>
              <a:off x="7183120" y="2221866"/>
              <a:ext cx="404790" cy="572816"/>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7161878" y="3311288"/>
            <a:ext cx="4876758" cy="738664"/>
            <a:chOff x="7161878" y="3311288"/>
            <a:chExt cx="4876758" cy="738664"/>
          </a:xfrm>
        </p:grpSpPr>
        <p:sp>
          <p:nvSpPr>
            <p:cNvPr id="12" name="文本框 11"/>
            <p:cNvSpPr txBox="1"/>
            <p:nvPr/>
          </p:nvSpPr>
          <p:spPr>
            <a:xfrm>
              <a:off x="7880974" y="3311288"/>
              <a:ext cx="4157662" cy="738664"/>
            </a:xfrm>
            <a:prstGeom prst="rect">
              <a:avLst/>
            </a:prstGeom>
            <a:noFill/>
          </p:spPr>
          <p:txBody>
            <a:bodyPr wrap="square" rtlCol="0">
              <a:spAutoFit/>
            </a:bodyPr>
            <a:lstStyle/>
            <a:p>
              <a:r>
                <a:rPr lang="en-US" altLang="zh-CN" sz="1400" dirty="0">
                  <a:solidFill>
                    <a:schemeClr val="tx1">
                      <a:lumMod val="95000"/>
                      <a:lumOff val="5000"/>
                    </a:schemeClr>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a:t>
              </a:r>
              <a:r>
                <a:rPr lang="en-US" altLang="zh-CN" sz="1400" dirty="0" smtClean="0">
                  <a:solidFill>
                    <a:schemeClr val="tx1">
                      <a:lumMod val="95000"/>
                      <a:lumOff val="5000"/>
                    </a:schemeClr>
                  </a:solidFill>
                  <a:latin typeface="Nexa Light" panose="02000000000000000000" pitchFamily="2" charset="0"/>
                  <a:ea typeface="Microsoft YaHei" panose="020B0503020204020204" pitchFamily="34" charset="-122"/>
                </a:rPr>
                <a:t>up</a:t>
              </a:r>
              <a:endParaRPr lang="zh-CN" altLang="en-US" sz="1400" dirty="0">
                <a:solidFill>
                  <a:schemeClr val="tx1">
                    <a:lumMod val="95000"/>
                    <a:lumOff val="5000"/>
                  </a:schemeClr>
                </a:solidFill>
              </a:endParaRPr>
            </a:p>
          </p:txBody>
        </p:sp>
        <p:sp>
          <p:nvSpPr>
            <p:cNvPr id="24" name="KSO_Shape"/>
            <p:cNvSpPr>
              <a:spLocks/>
            </p:cNvSpPr>
            <p:nvPr/>
          </p:nvSpPr>
          <p:spPr bwMode="auto">
            <a:xfrm>
              <a:off x="7161878" y="3357563"/>
              <a:ext cx="447273" cy="595041"/>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6"/>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7192606" y="4458686"/>
            <a:ext cx="4846030" cy="738664"/>
            <a:chOff x="7192606" y="4458686"/>
            <a:chExt cx="4846030" cy="738664"/>
          </a:xfrm>
        </p:grpSpPr>
        <p:sp>
          <p:nvSpPr>
            <p:cNvPr id="14" name="文本框 13"/>
            <p:cNvSpPr txBox="1"/>
            <p:nvPr/>
          </p:nvSpPr>
          <p:spPr>
            <a:xfrm>
              <a:off x="7880974" y="4458686"/>
              <a:ext cx="4157662" cy="738664"/>
            </a:xfrm>
            <a:prstGeom prst="rect">
              <a:avLst/>
            </a:prstGeom>
            <a:noFill/>
          </p:spPr>
          <p:txBody>
            <a:bodyPr wrap="square" rtlCol="0">
              <a:spAutoFit/>
            </a:bodyPr>
            <a:lstStyle/>
            <a:p>
              <a:r>
                <a:rPr lang="en-US" altLang="zh-CN" sz="1400" dirty="0">
                  <a:solidFill>
                    <a:schemeClr val="tx1">
                      <a:lumMod val="95000"/>
                      <a:lumOff val="5000"/>
                    </a:schemeClr>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a:t>
              </a:r>
              <a:r>
                <a:rPr lang="en-US" altLang="zh-CN" sz="1400" dirty="0" smtClean="0">
                  <a:solidFill>
                    <a:schemeClr val="tx1">
                      <a:lumMod val="95000"/>
                      <a:lumOff val="5000"/>
                    </a:schemeClr>
                  </a:solidFill>
                  <a:latin typeface="Nexa Light" panose="02000000000000000000" pitchFamily="2" charset="0"/>
                  <a:ea typeface="Microsoft YaHei" panose="020B0503020204020204" pitchFamily="34" charset="-122"/>
                </a:rPr>
                <a:t>up</a:t>
              </a:r>
              <a:endParaRPr lang="zh-CN" altLang="en-US" sz="1400" dirty="0">
                <a:solidFill>
                  <a:schemeClr val="tx1">
                    <a:lumMod val="95000"/>
                    <a:lumOff val="5000"/>
                  </a:schemeClr>
                </a:solidFill>
              </a:endParaRPr>
            </a:p>
          </p:txBody>
        </p:sp>
        <p:sp>
          <p:nvSpPr>
            <p:cNvPr id="30" name="KSO_Shape"/>
            <p:cNvSpPr>
              <a:spLocks/>
            </p:cNvSpPr>
            <p:nvPr/>
          </p:nvSpPr>
          <p:spPr bwMode="auto">
            <a:xfrm>
              <a:off x="7192606" y="4528251"/>
              <a:ext cx="385816" cy="538348"/>
            </a:xfrm>
            <a:custGeom>
              <a:avLst/>
              <a:gdLst>
                <a:gd name="T0" fmla="*/ 1362327 w 1631950"/>
                <a:gd name="T1" fmla="*/ 1279012 h 2274888"/>
                <a:gd name="T2" fmla="*/ 1342394 w 1631950"/>
                <a:gd name="T3" fmla="*/ 1329027 h 2274888"/>
                <a:gd name="T4" fmla="*/ 1307844 w 1631950"/>
                <a:gd name="T5" fmla="*/ 1369199 h 2274888"/>
                <a:gd name="T6" fmla="*/ 1261867 w 1631950"/>
                <a:gd name="T7" fmla="*/ 1395537 h 2274888"/>
                <a:gd name="T8" fmla="*/ 1207650 w 1631950"/>
                <a:gd name="T9" fmla="*/ 1405114 h 2274888"/>
                <a:gd name="T10" fmla="*/ 141920 w 1631950"/>
                <a:gd name="T11" fmla="*/ 1404583 h 2274888"/>
                <a:gd name="T12" fmla="*/ 89564 w 1631950"/>
                <a:gd name="T13" fmla="*/ 1389684 h 2274888"/>
                <a:gd name="T14" fmla="*/ 46243 w 1631950"/>
                <a:gd name="T15" fmla="*/ 1359090 h 2274888"/>
                <a:gd name="T16" fmla="*/ 15680 w 1631950"/>
                <a:gd name="T17" fmla="*/ 1315726 h 2274888"/>
                <a:gd name="T18" fmla="*/ 797 w 1631950"/>
                <a:gd name="T19" fmla="*/ 1263316 h 2274888"/>
                <a:gd name="T20" fmla="*/ 562478 w 1631950"/>
                <a:gd name="T21" fmla="*/ 608645 h 2274888"/>
                <a:gd name="T22" fmla="*/ 625937 w 1631950"/>
                <a:gd name="T23" fmla="*/ 720923 h 2274888"/>
                <a:gd name="T24" fmla="*/ 642664 w 1631950"/>
                <a:gd name="T25" fmla="*/ 681013 h 2274888"/>
                <a:gd name="T26" fmla="*/ 658330 w 1631950"/>
                <a:gd name="T27" fmla="*/ 632590 h 2274888"/>
                <a:gd name="T28" fmla="*/ 652223 w 1631950"/>
                <a:gd name="T29" fmla="*/ 614764 h 2274888"/>
                <a:gd name="T30" fmla="*/ 638416 w 1631950"/>
                <a:gd name="T31" fmla="*/ 592416 h 2274888"/>
                <a:gd name="T32" fmla="*/ 643461 w 1631950"/>
                <a:gd name="T33" fmla="*/ 573259 h 2274888"/>
                <a:gd name="T34" fmla="*/ 671075 w 1631950"/>
                <a:gd name="T35" fmla="*/ 568470 h 2274888"/>
                <a:gd name="T36" fmla="*/ 728693 w 1631950"/>
                <a:gd name="T37" fmla="*/ 570332 h 2274888"/>
                <a:gd name="T38" fmla="*/ 740641 w 1631950"/>
                <a:gd name="T39" fmla="*/ 582305 h 2274888"/>
                <a:gd name="T40" fmla="*/ 736658 w 1631950"/>
                <a:gd name="T41" fmla="*/ 603856 h 2274888"/>
                <a:gd name="T42" fmla="*/ 721789 w 1631950"/>
                <a:gd name="T43" fmla="*/ 624076 h 2274888"/>
                <a:gd name="T44" fmla="*/ 727100 w 1631950"/>
                <a:gd name="T45" fmla="*/ 652811 h 2274888"/>
                <a:gd name="T46" fmla="*/ 740110 w 1631950"/>
                <a:gd name="T47" fmla="*/ 699904 h 2274888"/>
                <a:gd name="T48" fmla="*/ 783920 w 1631950"/>
                <a:gd name="T49" fmla="*/ 670903 h 2274888"/>
                <a:gd name="T50" fmla="*/ 884021 w 1631950"/>
                <a:gd name="T51" fmla="*/ 540800 h 2274888"/>
                <a:gd name="T52" fmla="*/ 964473 w 1631950"/>
                <a:gd name="T53" fmla="*/ 575653 h 2274888"/>
                <a:gd name="T54" fmla="*/ 1017046 w 1631950"/>
                <a:gd name="T55" fmla="*/ 612635 h 2274888"/>
                <a:gd name="T56" fmla="*/ 1052360 w 1631950"/>
                <a:gd name="T57" fmla="*/ 652811 h 2274888"/>
                <a:gd name="T58" fmla="*/ 310235 w 1631950"/>
                <a:gd name="T59" fmla="*/ 657068 h 2274888"/>
                <a:gd name="T60" fmla="*/ 346346 w 1631950"/>
                <a:gd name="T61" fmla="*/ 615562 h 2274888"/>
                <a:gd name="T62" fmla="*/ 398387 w 1631950"/>
                <a:gd name="T63" fmla="*/ 578048 h 2274888"/>
                <a:gd name="T64" fmla="*/ 478839 w 1631950"/>
                <a:gd name="T65" fmla="*/ 542130 h 2274888"/>
                <a:gd name="T66" fmla="*/ 709370 w 1631950"/>
                <a:gd name="T67" fmla="*/ 2124 h 2274888"/>
                <a:gd name="T68" fmla="*/ 770048 w 1631950"/>
                <a:gd name="T69" fmla="*/ 22301 h 2274888"/>
                <a:gd name="T70" fmla="*/ 822741 w 1631950"/>
                <a:gd name="T71" fmla="*/ 63716 h 2274888"/>
                <a:gd name="T72" fmla="*/ 860798 w 1631950"/>
                <a:gd name="T73" fmla="*/ 126634 h 2274888"/>
                <a:gd name="T74" fmla="*/ 877298 w 1631950"/>
                <a:gd name="T75" fmla="*/ 210260 h 2274888"/>
                <a:gd name="T76" fmla="*/ 884749 w 1631950"/>
                <a:gd name="T77" fmla="*/ 238666 h 2274888"/>
                <a:gd name="T78" fmla="*/ 887943 w 1631950"/>
                <a:gd name="T79" fmla="*/ 270259 h 2274888"/>
                <a:gd name="T80" fmla="*/ 873040 w 1631950"/>
                <a:gd name="T81" fmla="*/ 332115 h 2274888"/>
                <a:gd name="T82" fmla="*/ 858669 w 1631950"/>
                <a:gd name="T83" fmla="*/ 349903 h 2274888"/>
                <a:gd name="T84" fmla="*/ 836846 w 1631950"/>
                <a:gd name="T85" fmla="*/ 396095 h 2274888"/>
                <a:gd name="T86" fmla="*/ 803580 w 1631950"/>
                <a:gd name="T87" fmla="*/ 452908 h 2274888"/>
                <a:gd name="T88" fmla="*/ 764193 w 1631950"/>
                <a:gd name="T89" fmla="*/ 497508 h 2274888"/>
                <a:gd name="T90" fmla="*/ 720814 w 1631950"/>
                <a:gd name="T91" fmla="*/ 525915 h 2274888"/>
                <a:gd name="T92" fmla="*/ 675838 w 1631950"/>
                <a:gd name="T93" fmla="*/ 534410 h 2274888"/>
                <a:gd name="T94" fmla="*/ 631128 w 1631950"/>
                <a:gd name="T95" fmla="*/ 519809 h 2274888"/>
                <a:gd name="T96" fmla="*/ 588813 w 1631950"/>
                <a:gd name="T97" fmla="*/ 486093 h 2274888"/>
                <a:gd name="T98" fmla="*/ 550756 w 1631950"/>
                <a:gd name="T99" fmla="*/ 437245 h 2274888"/>
                <a:gd name="T100" fmla="*/ 519886 w 1631950"/>
                <a:gd name="T101" fmla="*/ 377246 h 2274888"/>
                <a:gd name="T102" fmla="*/ 500458 w 1631950"/>
                <a:gd name="T103" fmla="*/ 343531 h 2274888"/>
                <a:gd name="T104" fmla="*/ 485821 w 1631950"/>
                <a:gd name="T105" fmla="*/ 312204 h 2274888"/>
                <a:gd name="T106" fmla="*/ 478369 w 1631950"/>
                <a:gd name="T107" fmla="*/ 253799 h 2274888"/>
                <a:gd name="T108" fmla="*/ 485554 w 1631950"/>
                <a:gd name="T109" fmla="*/ 235215 h 2274888"/>
                <a:gd name="T110" fmla="*/ 493805 w 1631950"/>
                <a:gd name="T111" fmla="*/ 160084 h 2274888"/>
                <a:gd name="T112" fmla="*/ 523611 w 1631950"/>
                <a:gd name="T113" fmla="*/ 88139 h 2274888"/>
                <a:gd name="T114" fmla="*/ 570450 w 1631950"/>
                <a:gd name="T115" fmla="*/ 37698 h 2274888"/>
                <a:gd name="T116" fmla="*/ 628733 w 1631950"/>
                <a:gd name="T117" fmla="*/ 7965 h 22748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31950" h="2274888">
                  <a:moveTo>
                    <a:pt x="0" y="1235075"/>
                  </a:moveTo>
                  <a:lnTo>
                    <a:pt x="1631950" y="1235075"/>
                  </a:lnTo>
                  <a:lnTo>
                    <a:pt x="1631950" y="1489231"/>
                  </a:lnTo>
                  <a:lnTo>
                    <a:pt x="1631950" y="1499079"/>
                  </a:lnTo>
                  <a:lnTo>
                    <a:pt x="1631315" y="1508610"/>
                  </a:lnTo>
                  <a:lnTo>
                    <a:pt x="1629726" y="1518141"/>
                  </a:lnTo>
                  <a:lnTo>
                    <a:pt x="1628456" y="1527354"/>
                  </a:lnTo>
                  <a:lnTo>
                    <a:pt x="1626232" y="1536567"/>
                  </a:lnTo>
                  <a:lnTo>
                    <a:pt x="1623690" y="1545462"/>
                  </a:lnTo>
                  <a:lnTo>
                    <a:pt x="1620514" y="1554358"/>
                  </a:lnTo>
                  <a:lnTo>
                    <a:pt x="1617337" y="1562618"/>
                  </a:lnTo>
                  <a:lnTo>
                    <a:pt x="1613524" y="1571196"/>
                  </a:lnTo>
                  <a:lnTo>
                    <a:pt x="1609712" y="1579456"/>
                  </a:lnTo>
                  <a:lnTo>
                    <a:pt x="1604629" y="1587080"/>
                  </a:lnTo>
                  <a:lnTo>
                    <a:pt x="1599864" y="1595023"/>
                  </a:lnTo>
                  <a:lnTo>
                    <a:pt x="1594781" y="1602330"/>
                  </a:lnTo>
                  <a:lnTo>
                    <a:pt x="1588745" y="1609319"/>
                  </a:lnTo>
                  <a:lnTo>
                    <a:pt x="1583027" y="1616308"/>
                  </a:lnTo>
                  <a:lnTo>
                    <a:pt x="1576673" y="1622980"/>
                  </a:lnTo>
                  <a:lnTo>
                    <a:pt x="1570319" y="1629334"/>
                  </a:lnTo>
                  <a:lnTo>
                    <a:pt x="1563330" y="1635052"/>
                  </a:lnTo>
                  <a:lnTo>
                    <a:pt x="1556341" y="1640771"/>
                  </a:lnTo>
                  <a:lnTo>
                    <a:pt x="1549034" y="1645854"/>
                  </a:lnTo>
                  <a:lnTo>
                    <a:pt x="1541410" y="1650619"/>
                  </a:lnTo>
                  <a:lnTo>
                    <a:pt x="1533468" y="1655385"/>
                  </a:lnTo>
                  <a:lnTo>
                    <a:pt x="1525208" y="1659515"/>
                  </a:lnTo>
                  <a:lnTo>
                    <a:pt x="1516948" y="1663009"/>
                  </a:lnTo>
                  <a:lnTo>
                    <a:pt x="1508371" y="1666504"/>
                  </a:lnTo>
                  <a:lnTo>
                    <a:pt x="1499475" y="1669363"/>
                  </a:lnTo>
                  <a:lnTo>
                    <a:pt x="1490262" y="1671905"/>
                  </a:lnTo>
                  <a:lnTo>
                    <a:pt x="1481685" y="1674129"/>
                  </a:lnTo>
                  <a:lnTo>
                    <a:pt x="1472472" y="1676035"/>
                  </a:lnTo>
                  <a:lnTo>
                    <a:pt x="1462624" y="1677306"/>
                  </a:lnTo>
                  <a:lnTo>
                    <a:pt x="1453093" y="1677941"/>
                  </a:lnTo>
                  <a:lnTo>
                    <a:pt x="1443563" y="1677941"/>
                  </a:lnTo>
                  <a:lnTo>
                    <a:pt x="1246280" y="1677941"/>
                  </a:lnTo>
                  <a:lnTo>
                    <a:pt x="1246280" y="2274888"/>
                  </a:lnTo>
                  <a:lnTo>
                    <a:pt x="386305" y="2274888"/>
                  </a:lnTo>
                  <a:lnTo>
                    <a:pt x="386305" y="1677941"/>
                  </a:lnTo>
                  <a:lnTo>
                    <a:pt x="188705" y="1677941"/>
                  </a:lnTo>
                  <a:lnTo>
                    <a:pt x="179174" y="1677941"/>
                  </a:lnTo>
                  <a:lnTo>
                    <a:pt x="169644" y="1677306"/>
                  </a:lnTo>
                  <a:lnTo>
                    <a:pt x="160113" y="1676035"/>
                  </a:lnTo>
                  <a:lnTo>
                    <a:pt x="150900" y="1674129"/>
                  </a:lnTo>
                  <a:lnTo>
                    <a:pt x="141688" y="1671905"/>
                  </a:lnTo>
                  <a:lnTo>
                    <a:pt x="132792" y="1669363"/>
                  </a:lnTo>
                  <a:lnTo>
                    <a:pt x="123897" y="1666504"/>
                  </a:lnTo>
                  <a:lnTo>
                    <a:pt x="115320" y="1663009"/>
                  </a:lnTo>
                  <a:lnTo>
                    <a:pt x="107060" y="1659515"/>
                  </a:lnTo>
                  <a:lnTo>
                    <a:pt x="98800" y="1655385"/>
                  </a:lnTo>
                  <a:lnTo>
                    <a:pt x="91176" y="1650619"/>
                  </a:lnTo>
                  <a:lnTo>
                    <a:pt x="83233" y="1645854"/>
                  </a:lnTo>
                  <a:lnTo>
                    <a:pt x="75927" y="1640771"/>
                  </a:lnTo>
                  <a:lnTo>
                    <a:pt x="68938" y="1635052"/>
                  </a:lnTo>
                  <a:lnTo>
                    <a:pt x="61949" y="1629334"/>
                  </a:lnTo>
                  <a:lnTo>
                    <a:pt x="55277" y="1622980"/>
                  </a:lnTo>
                  <a:lnTo>
                    <a:pt x="48923" y="1616308"/>
                  </a:lnTo>
                  <a:lnTo>
                    <a:pt x="43205" y="1609319"/>
                  </a:lnTo>
                  <a:lnTo>
                    <a:pt x="37487" y="1602330"/>
                  </a:lnTo>
                  <a:lnTo>
                    <a:pt x="32404" y="1595023"/>
                  </a:lnTo>
                  <a:lnTo>
                    <a:pt x="27639" y="1587080"/>
                  </a:lnTo>
                  <a:lnTo>
                    <a:pt x="22873" y="1579456"/>
                  </a:lnTo>
                  <a:lnTo>
                    <a:pt x="18743" y="1571196"/>
                  </a:lnTo>
                  <a:lnTo>
                    <a:pt x="14931" y="1562618"/>
                  </a:lnTo>
                  <a:lnTo>
                    <a:pt x="11437" y="1554358"/>
                  </a:lnTo>
                  <a:lnTo>
                    <a:pt x="8577" y="1545462"/>
                  </a:lnTo>
                  <a:lnTo>
                    <a:pt x="6354" y="1536567"/>
                  </a:lnTo>
                  <a:lnTo>
                    <a:pt x="4130" y="1527354"/>
                  </a:lnTo>
                  <a:lnTo>
                    <a:pt x="2224" y="1518141"/>
                  </a:lnTo>
                  <a:lnTo>
                    <a:pt x="953" y="1508610"/>
                  </a:lnTo>
                  <a:lnTo>
                    <a:pt x="318" y="1499079"/>
                  </a:lnTo>
                  <a:lnTo>
                    <a:pt x="0" y="1489231"/>
                  </a:lnTo>
                  <a:lnTo>
                    <a:pt x="0" y="1235075"/>
                  </a:lnTo>
                  <a:close/>
                  <a:moveTo>
                    <a:pt x="625067" y="631825"/>
                  </a:moveTo>
                  <a:lnTo>
                    <a:pt x="638397" y="659149"/>
                  </a:lnTo>
                  <a:lnTo>
                    <a:pt x="654266" y="691557"/>
                  </a:lnTo>
                  <a:lnTo>
                    <a:pt x="672357" y="726824"/>
                  </a:lnTo>
                  <a:lnTo>
                    <a:pt x="691401" y="763361"/>
                  </a:lnTo>
                  <a:lnTo>
                    <a:pt x="700922" y="781154"/>
                  </a:lnTo>
                  <a:lnTo>
                    <a:pt x="710761" y="798946"/>
                  </a:lnTo>
                  <a:lnTo>
                    <a:pt x="720600" y="816103"/>
                  </a:lnTo>
                  <a:lnTo>
                    <a:pt x="730122" y="832307"/>
                  </a:lnTo>
                  <a:lnTo>
                    <a:pt x="739326" y="847240"/>
                  </a:lnTo>
                  <a:lnTo>
                    <a:pt x="748213" y="860902"/>
                  </a:lnTo>
                  <a:lnTo>
                    <a:pt x="756782" y="872657"/>
                  </a:lnTo>
                  <a:lnTo>
                    <a:pt x="764400" y="883142"/>
                  </a:lnTo>
                  <a:lnTo>
                    <a:pt x="764400" y="835802"/>
                  </a:lnTo>
                  <a:lnTo>
                    <a:pt x="764717" y="830400"/>
                  </a:lnTo>
                  <a:lnTo>
                    <a:pt x="765669" y="824681"/>
                  </a:lnTo>
                  <a:lnTo>
                    <a:pt x="766621" y="818962"/>
                  </a:lnTo>
                  <a:lnTo>
                    <a:pt x="768208" y="813243"/>
                  </a:lnTo>
                  <a:lnTo>
                    <a:pt x="771382" y="801488"/>
                  </a:lnTo>
                  <a:lnTo>
                    <a:pt x="775826" y="790050"/>
                  </a:lnTo>
                  <a:lnTo>
                    <a:pt x="779952" y="779565"/>
                  </a:lnTo>
                  <a:lnTo>
                    <a:pt x="783760" y="769080"/>
                  </a:lnTo>
                  <a:lnTo>
                    <a:pt x="785030" y="764315"/>
                  </a:lnTo>
                  <a:lnTo>
                    <a:pt x="786299" y="759866"/>
                  </a:lnTo>
                  <a:lnTo>
                    <a:pt x="786934" y="755418"/>
                  </a:lnTo>
                  <a:lnTo>
                    <a:pt x="787252" y="751923"/>
                  </a:lnTo>
                  <a:lnTo>
                    <a:pt x="786934" y="748111"/>
                  </a:lnTo>
                  <a:lnTo>
                    <a:pt x="786299" y="745251"/>
                  </a:lnTo>
                  <a:lnTo>
                    <a:pt x="784712" y="742074"/>
                  </a:lnTo>
                  <a:lnTo>
                    <a:pt x="783126" y="739215"/>
                  </a:lnTo>
                  <a:lnTo>
                    <a:pt x="781539" y="736673"/>
                  </a:lnTo>
                  <a:lnTo>
                    <a:pt x="779634" y="734131"/>
                  </a:lnTo>
                  <a:lnTo>
                    <a:pt x="775191" y="729365"/>
                  </a:lnTo>
                  <a:lnTo>
                    <a:pt x="770747" y="723964"/>
                  </a:lnTo>
                  <a:lnTo>
                    <a:pt x="768526" y="721105"/>
                  </a:lnTo>
                  <a:lnTo>
                    <a:pt x="766621" y="718245"/>
                  </a:lnTo>
                  <a:lnTo>
                    <a:pt x="765352" y="714750"/>
                  </a:lnTo>
                  <a:lnTo>
                    <a:pt x="764082" y="711573"/>
                  </a:lnTo>
                  <a:lnTo>
                    <a:pt x="763130" y="707443"/>
                  </a:lnTo>
                  <a:lnTo>
                    <a:pt x="763130" y="702995"/>
                  </a:lnTo>
                  <a:lnTo>
                    <a:pt x="763130" y="698864"/>
                  </a:lnTo>
                  <a:lnTo>
                    <a:pt x="763448" y="695369"/>
                  </a:lnTo>
                  <a:lnTo>
                    <a:pt x="764400" y="691874"/>
                  </a:lnTo>
                  <a:lnTo>
                    <a:pt x="765669" y="689015"/>
                  </a:lnTo>
                  <a:lnTo>
                    <a:pt x="766939" y="686791"/>
                  </a:lnTo>
                  <a:lnTo>
                    <a:pt x="769160" y="684567"/>
                  </a:lnTo>
                  <a:lnTo>
                    <a:pt x="771700" y="682978"/>
                  </a:lnTo>
                  <a:lnTo>
                    <a:pt x="774556" y="682025"/>
                  </a:lnTo>
                  <a:lnTo>
                    <a:pt x="777730" y="681072"/>
                  </a:lnTo>
                  <a:lnTo>
                    <a:pt x="781856" y="680119"/>
                  </a:lnTo>
                  <a:lnTo>
                    <a:pt x="785982" y="679483"/>
                  </a:lnTo>
                  <a:lnTo>
                    <a:pt x="791060" y="679166"/>
                  </a:lnTo>
                  <a:lnTo>
                    <a:pt x="802169" y="678848"/>
                  </a:lnTo>
                  <a:lnTo>
                    <a:pt x="815816" y="678848"/>
                  </a:lnTo>
                  <a:lnTo>
                    <a:pt x="833273" y="678848"/>
                  </a:lnTo>
                  <a:lnTo>
                    <a:pt x="846920" y="678848"/>
                  </a:lnTo>
                  <a:lnTo>
                    <a:pt x="858029" y="679166"/>
                  </a:lnTo>
                  <a:lnTo>
                    <a:pt x="862790" y="679483"/>
                  </a:lnTo>
                  <a:lnTo>
                    <a:pt x="867233" y="680119"/>
                  </a:lnTo>
                  <a:lnTo>
                    <a:pt x="871042" y="681072"/>
                  </a:lnTo>
                  <a:lnTo>
                    <a:pt x="874216" y="682025"/>
                  </a:lnTo>
                  <a:lnTo>
                    <a:pt x="877390" y="682978"/>
                  </a:lnTo>
                  <a:lnTo>
                    <a:pt x="879929" y="684567"/>
                  </a:lnTo>
                  <a:lnTo>
                    <a:pt x="881516" y="686791"/>
                  </a:lnTo>
                  <a:lnTo>
                    <a:pt x="883103" y="689015"/>
                  </a:lnTo>
                  <a:lnTo>
                    <a:pt x="884690" y="691874"/>
                  </a:lnTo>
                  <a:lnTo>
                    <a:pt x="885324" y="695369"/>
                  </a:lnTo>
                  <a:lnTo>
                    <a:pt x="885642" y="698864"/>
                  </a:lnTo>
                  <a:lnTo>
                    <a:pt x="885959" y="702995"/>
                  </a:lnTo>
                  <a:lnTo>
                    <a:pt x="885642" y="707443"/>
                  </a:lnTo>
                  <a:lnTo>
                    <a:pt x="885007" y="711573"/>
                  </a:lnTo>
                  <a:lnTo>
                    <a:pt x="883737" y="714750"/>
                  </a:lnTo>
                  <a:lnTo>
                    <a:pt x="882150" y="718245"/>
                  </a:lnTo>
                  <a:lnTo>
                    <a:pt x="880563" y="721105"/>
                  </a:lnTo>
                  <a:lnTo>
                    <a:pt x="878342" y="723964"/>
                  </a:lnTo>
                  <a:lnTo>
                    <a:pt x="873898" y="729365"/>
                  </a:lnTo>
                  <a:lnTo>
                    <a:pt x="869455" y="734131"/>
                  </a:lnTo>
                  <a:lnTo>
                    <a:pt x="867233" y="736673"/>
                  </a:lnTo>
                  <a:lnTo>
                    <a:pt x="865329" y="739215"/>
                  </a:lnTo>
                  <a:lnTo>
                    <a:pt x="864059" y="742074"/>
                  </a:lnTo>
                  <a:lnTo>
                    <a:pt x="862790" y="745251"/>
                  </a:lnTo>
                  <a:lnTo>
                    <a:pt x="862155" y="748111"/>
                  </a:lnTo>
                  <a:lnTo>
                    <a:pt x="861838" y="751923"/>
                  </a:lnTo>
                  <a:lnTo>
                    <a:pt x="862155" y="755418"/>
                  </a:lnTo>
                  <a:lnTo>
                    <a:pt x="862790" y="759866"/>
                  </a:lnTo>
                  <a:lnTo>
                    <a:pt x="864059" y="764315"/>
                  </a:lnTo>
                  <a:lnTo>
                    <a:pt x="865329" y="769080"/>
                  </a:lnTo>
                  <a:lnTo>
                    <a:pt x="869138" y="779565"/>
                  </a:lnTo>
                  <a:lnTo>
                    <a:pt x="873264" y="790050"/>
                  </a:lnTo>
                  <a:lnTo>
                    <a:pt x="877390" y="801488"/>
                  </a:lnTo>
                  <a:lnTo>
                    <a:pt x="880881" y="813243"/>
                  </a:lnTo>
                  <a:lnTo>
                    <a:pt x="882468" y="818962"/>
                  </a:lnTo>
                  <a:lnTo>
                    <a:pt x="883420" y="824681"/>
                  </a:lnTo>
                  <a:lnTo>
                    <a:pt x="884372" y="830400"/>
                  </a:lnTo>
                  <a:lnTo>
                    <a:pt x="884690" y="835802"/>
                  </a:lnTo>
                  <a:lnTo>
                    <a:pt x="884690" y="883142"/>
                  </a:lnTo>
                  <a:lnTo>
                    <a:pt x="892307" y="873293"/>
                  </a:lnTo>
                  <a:lnTo>
                    <a:pt x="900559" y="861219"/>
                  </a:lnTo>
                  <a:lnTo>
                    <a:pt x="909446" y="848193"/>
                  </a:lnTo>
                  <a:lnTo>
                    <a:pt x="918015" y="833260"/>
                  </a:lnTo>
                  <a:lnTo>
                    <a:pt x="927854" y="817692"/>
                  </a:lnTo>
                  <a:lnTo>
                    <a:pt x="937058" y="801170"/>
                  </a:lnTo>
                  <a:lnTo>
                    <a:pt x="956102" y="766221"/>
                  </a:lnTo>
                  <a:lnTo>
                    <a:pt x="974828" y="730319"/>
                  </a:lnTo>
                  <a:lnTo>
                    <a:pt x="992601" y="695369"/>
                  </a:lnTo>
                  <a:lnTo>
                    <a:pt x="1008788" y="663280"/>
                  </a:lnTo>
                  <a:lnTo>
                    <a:pt x="1022118" y="635956"/>
                  </a:lnTo>
                  <a:lnTo>
                    <a:pt x="1039892" y="640721"/>
                  </a:lnTo>
                  <a:lnTo>
                    <a:pt x="1056714" y="645805"/>
                  </a:lnTo>
                  <a:lnTo>
                    <a:pt x="1072900" y="651524"/>
                  </a:lnTo>
                  <a:lnTo>
                    <a:pt x="1088135" y="656925"/>
                  </a:lnTo>
                  <a:lnTo>
                    <a:pt x="1102417" y="662962"/>
                  </a:lnTo>
                  <a:lnTo>
                    <a:pt x="1116382" y="668681"/>
                  </a:lnTo>
                  <a:lnTo>
                    <a:pt x="1129395" y="675035"/>
                  </a:lnTo>
                  <a:lnTo>
                    <a:pt x="1141456" y="681390"/>
                  </a:lnTo>
                  <a:lnTo>
                    <a:pt x="1152882" y="687426"/>
                  </a:lnTo>
                  <a:lnTo>
                    <a:pt x="1163990" y="693781"/>
                  </a:lnTo>
                  <a:lnTo>
                    <a:pt x="1173830" y="700135"/>
                  </a:lnTo>
                  <a:lnTo>
                    <a:pt x="1183669" y="706807"/>
                  </a:lnTo>
                  <a:lnTo>
                    <a:pt x="1192238" y="713162"/>
                  </a:lnTo>
                  <a:lnTo>
                    <a:pt x="1200807" y="719198"/>
                  </a:lnTo>
                  <a:lnTo>
                    <a:pt x="1208107" y="725553"/>
                  </a:lnTo>
                  <a:lnTo>
                    <a:pt x="1215725" y="731589"/>
                  </a:lnTo>
                  <a:lnTo>
                    <a:pt x="1221755" y="737308"/>
                  </a:lnTo>
                  <a:lnTo>
                    <a:pt x="1227785" y="743345"/>
                  </a:lnTo>
                  <a:lnTo>
                    <a:pt x="1233181" y="748746"/>
                  </a:lnTo>
                  <a:lnTo>
                    <a:pt x="1237942" y="753830"/>
                  </a:lnTo>
                  <a:lnTo>
                    <a:pt x="1246511" y="763997"/>
                  </a:lnTo>
                  <a:lnTo>
                    <a:pt x="1253176" y="772575"/>
                  </a:lnTo>
                  <a:lnTo>
                    <a:pt x="1257937" y="779565"/>
                  </a:lnTo>
                  <a:lnTo>
                    <a:pt x="1261428" y="784649"/>
                  </a:lnTo>
                  <a:lnTo>
                    <a:pt x="1263650" y="789097"/>
                  </a:lnTo>
                  <a:lnTo>
                    <a:pt x="1263650" y="1090613"/>
                  </a:lnTo>
                  <a:lnTo>
                    <a:pt x="815816" y="1090613"/>
                  </a:lnTo>
                  <a:lnTo>
                    <a:pt x="368300" y="1090613"/>
                  </a:lnTo>
                  <a:lnTo>
                    <a:pt x="368300" y="789097"/>
                  </a:lnTo>
                  <a:lnTo>
                    <a:pt x="370839" y="784649"/>
                  </a:lnTo>
                  <a:lnTo>
                    <a:pt x="374648" y="778930"/>
                  </a:lnTo>
                  <a:lnTo>
                    <a:pt x="380043" y="771622"/>
                  </a:lnTo>
                  <a:lnTo>
                    <a:pt x="387026" y="762726"/>
                  </a:lnTo>
                  <a:lnTo>
                    <a:pt x="396230" y="752559"/>
                  </a:lnTo>
                  <a:lnTo>
                    <a:pt x="401626" y="746840"/>
                  </a:lnTo>
                  <a:lnTo>
                    <a:pt x="407656" y="741121"/>
                  </a:lnTo>
                  <a:lnTo>
                    <a:pt x="414004" y="735084"/>
                  </a:lnTo>
                  <a:lnTo>
                    <a:pt x="420986" y="729048"/>
                  </a:lnTo>
                  <a:lnTo>
                    <a:pt x="428603" y="722693"/>
                  </a:lnTo>
                  <a:lnTo>
                    <a:pt x="436856" y="716339"/>
                  </a:lnTo>
                  <a:lnTo>
                    <a:pt x="445742" y="709984"/>
                  </a:lnTo>
                  <a:lnTo>
                    <a:pt x="455264" y="703312"/>
                  </a:lnTo>
                  <a:lnTo>
                    <a:pt x="465420" y="696640"/>
                  </a:lnTo>
                  <a:lnTo>
                    <a:pt x="476212" y="690286"/>
                  </a:lnTo>
                  <a:lnTo>
                    <a:pt x="487638" y="683931"/>
                  </a:lnTo>
                  <a:lnTo>
                    <a:pt x="499698" y="677259"/>
                  </a:lnTo>
                  <a:lnTo>
                    <a:pt x="513029" y="670905"/>
                  </a:lnTo>
                  <a:lnTo>
                    <a:pt x="526676" y="664550"/>
                  </a:lnTo>
                  <a:lnTo>
                    <a:pt x="540959" y="658831"/>
                  </a:lnTo>
                  <a:lnTo>
                    <a:pt x="556193" y="652795"/>
                  </a:lnTo>
                  <a:lnTo>
                    <a:pt x="572380" y="647394"/>
                  </a:lnTo>
                  <a:lnTo>
                    <a:pt x="588884" y="641675"/>
                  </a:lnTo>
                  <a:lnTo>
                    <a:pt x="606658" y="636591"/>
                  </a:lnTo>
                  <a:lnTo>
                    <a:pt x="625067" y="631825"/>
                  </a:lnTo>
                  <a:close/>
                  <a:moveTo>
                    <a:pt x="815815" y="0"/>
                  </a:moveTo>
                  <a:lnTo>
                    <a:pt x="826313" y="317"/>
                  </a:lnTo>
                  <a:lnTo>
                    <a:pt x="837129" y="951"/>
                  </a:lnTo>
                  <a:lnTo>
                    <a:pt x="847945" y="2536"/>
                  </a:lnTo>
                  <a:lnTo>
                    <a:pt x="858443" y="4439"/>
                  </a:lnTo>
                  <a:lnTo>
                    <a:pt x="869259" y="6658"/>
                  </a:lnTo>
                  <a:lnTo>
                    <a:pt x="880075" y="9511"/>
                  </a:lnTo>
                  <a:lnTo>
                    <a:pt x="890254" y="13315"/>
                  </a:lnTo>
                  <a:lnTo>
                    <a:pt x="900752" y="16803"/>
                  </a:lnTo>
                  <a:lnTo>
                    <a:pt x="910614" y="21558"/>
                  </a:lnTo>
                  <a:lnTo>
                    <a:pt x="920476" y="26631"/>
                  </a:lnTo>
                  <a:lnTo>
                    <a:pt x="930655" y="32020"/>
                  </a:lnTo>
                  <a:lnTo>
                    <a:pt x="939881" y="38360"/>
                  </a:lnTo>
                  <a:lnTo>
                    <a:pt x="949424" y="45018"/>
                  </a:lnTo>
                  <a:lnTo>
                    <a:pt x="958332" y="51993"/>
                  </a:lnTo>
                  <a:lnTo>
                    <a:pt x="967239" y="59601"/>
                  </a:lnTo>
                  <a:lnTo>
                    <a:pt x="975192" y="67844"/>
                  </a:lnTo>
                  <a:lnTo>
                    <a:pt x="983463" y="76087"/>
                  </a:lnTo>
                  <a:lnTo>
                    <a:pt x="991098" y="85280"/>
                  </a:lnTo>
                  <a:lnTo>
                    <a:pt x="998415" y="95425"/>
                  </a:lnTo>
                  <a:lnTo>
                    <a:pt x="1005413" y="105253"/>
                  </a:lnTo>
                  <a:lnTo>
                    <a:pt x="1012094" y="116032"/>
                  </a:lnTo>
                  <a:lnTo>
                    <a:pt x="1018138" y="127445"/>
                  </a:lnTo>
                  <a:lnTo>
                    <a:pt x="1023546" y="139175"/>
                  </a:lnTo>
                  <a:lnTo>
                    <a:pt x="1028954" y="151222"/>
                  </a:lnTo>
                  <a:lnTo>
                    <a:pt x="1033408" y="163903"/>
                  </a:lnTo>
                  <a:lnTo>
                    <a:pt x="1037225" y="177218"/>
                  </a:lnTo>
                  <a:lnTo>
                    <a:pt x="1041042" y="191167"/>
                  </a:lnTo>
                  <a:lnTo>
                    <a:pt x="1043905" y="205117"/>
                  </a:lnTo>
                  <a:lnTo>
                    <a:pt x="1046132" y="219700"/>
                  </a:lnTo>
                  <a:lnTo>
                    <a:pt x="1047723" y="235234"/>
                  </a:lnTo>
                  <a:lnTo>
                    <a:pt x="1048677" y="251085"/>
                  </a:lnTo>
                  <a:lnTo>
                    <a:pt x="1049313" y="267254"/>
                  </a:lnTo>
                  <a:lnTo>
                    <a:pt x="1048677" y="278984"/>
                  </a:lnTo>
                  <a:lnTo>
                    <a:pt x="1049313" y="278667"/>
                  </a:lnTo>
                  <a:lnTo>
                    <a:pt x="1051858" y="279301"/>
                  </a:lnTo>
                  <a:lnTo>
                    <a:pt x="1054085" y="280569"/>
                  </a:lnTo>
                  <a:lnTo>
                    <a:pt x="1055676" y="282471"/>
                  </a:lnTo>
                  <a:lnTo>
                    <a:pt x="1057584" y="285007"/>
                  </a:lnTo>
                  <a:lnTo>
                    <a:pt x="1059175" y="287861"/>
                  </a:lnTo>
                  <a:lnTo>
                    <a:pt x="1060129" y="291665"/>
                  </a:lnTo>
                  <a:lnTo>
                    <a:pt x="1061084" y="296103"/>
                  </a:lnTo>
                  <a:lnTo>
                    <a:pt x="1061402" y="300859"/>
                  </a:lnTo>
                  <a:lnTo>
                    <a:pt x="1061720" y="305614"/>
                  </a:lnTo>
                  <a:lnTo>
                    <a:pt x="1062038" y="311004"/>
                  </a:lnTo>
                  <a:lnTo>
                    <a:pt x="1061402" y="322734"/>
                  </a:lnTo>
                  <a:lnTo>
                    <a:pt x="1060129" y="335415"/>
                  </a:lnTo>
                  <a:lnTo>
                    <a:pt x="1057903" y="348730"/>
                  </a:lnTo>
                  <a:lnTo>
                    <a:pt x="1055358" y="361411"/>
                  </a:lnTo>
                  <a:lnTo>
                    <a:pt x="1051858" y="374092"/>
                  </a:lnTo>
                  <a:lnTo>
                    <a:pt x="1048041" y="385822"/>
                  </a:lnTo>
                  <a:lnTo>
                    <a:pt x="1045814" y="391211"/>
                  </a:lnTo>
                  <a:lnTo>
                    <a:pt x="1043587" y="396601"/>
                  </a:lnTo>
                  <a:lnTo>
                    <a:pt x="1041360" y="401356"/>
                  </a:lnTo>
                  <a:lnTo>
                    <a:pt x="1038816" y="405478"/>
                  </a:lnTo>
                  <a:lnTo>
                    <a:pt x="1036589" y="408965"/>
                  </a:lnTo>
                  <a:lnTo>
                    <a:pt x="1034044" y="412452"/>
                  </a:lnTo>
                  <a:lnTo>
                    <a:pt x="1031499" y="414988"/>
                  </a:lnTo>
                  <a:lnTo>
                    <a:pt x="1028954" y="416891"/>
                  </a:lnTo>
                  <a:lnTo>
                    <a:pt x="1026409" y="417842"/>
                  </a:lnTo>
                  <a:lnTo>
                    <a:pt x="1023228" y="418159"/>
                  </a:lnTo>
                  <a:lnTo>
                    <a:pt x="1022592" y="418159"/>
                  </a:lnTo>
                  <a:lnTo>
                    <a:pt x="1018456" y="429572"/>
                  </a:lnTo>
                  <a:lnTo>
                    <a:pt x="1014320" y="440668"/>
                  </a:lnTo>
                  <a:lnTo>
                    <a:pt x="1009867" y="451763"/>
                  </a:lnTo>
                  <a:lnTo>
                    <a:pt x="1005095" y="462542"/>
                  </a:lnTo>
                  <a:lnTo>
                    <a:pt x="1000323" y="473004"/>
                  </a:lnTo>
                  <a:lnTo>
                    <a:pt x="995233" y="483466"/>
                  </a:lnTo>
                  <a:lnTo>
                    <a:pt x="990143" y="493611"/>
                  </a:lnTo>
                  <a:lnTo>
                    <a:pt x="984417" y="503756"/>
                  </a:lnTo>
                  <a:lnTo>
                    <a:pt x="978691" y="513267"/>
                  </a:lnTo>
                  <a:lnTo>
                    <a:pt x="972647" y="522777"/>
                  </a:lnTo>
                  <a:lnTo>
                    <a:pt x="966921" y="531971"/>
                  </a:lnTo>
                  <a:lnTo>
                    <a:pt x="960558" y="540848"/>
                  </a:lnTo>
                  <a:lnTo>
                    <a:pt x="954196" y="549725"/>
                  </a:lnTo>
                  <a:lnTo>
                    <a:pt x="947516" y="557650"/>
                  </a:lnTo>
                  <a:lnTo>
                    <a:pt x="940835" y="565893"/>
                  </a:lnTo>
                  <a:lnTo>
                    <a:pt x="934155" y="573502"/>
                  </a:lnTo>
                  <a:lnTo>
                    <a:pt x="927474" y="581110"/>
                  </a:lnTo>
                  <a:lnTo>
                    <a:pt x="920476" y="587768"/>
                  </a:lnTo>
                  <a:lnTo>
                    <a:pt x="913477" y="594108"/>
                  </a:lnTo>
                  <a:lnTo>
                    <a:pt x="906160" y="600449"/>
                  </a:lnTo>
                  <a:lnTo>
                    <a:pt x="898844" y="606156"/>
                  </a:lnTo>
                  <a:lnTo>
                    <a:pt x="891845" y="611545"/>
                  </a:lnTo>
                  <a:lnTo>
                    <a:pt x="883892" y="616300"/>
                  </a:lnTo>
                  <a:lnTo>
                    <a:pt x="876575" y="620739"/>
                  </a:lnTo>
                  <a:lnTo>
                    <a:pt x="869259" y="624860"/>
                  </a:lnTo>
                  <a:lnTo>
                    <a:pt x="861624" y="628030"/>
                  </a:lnTo>
                  <a:lnTo>
                    <a:pt x="853989" y="631518"/>
                  </a:lnTo>
                  <a:lnTo>
                    <a:pt x="846354" y="633737"/>
                  </a:lnTo>
                  <a:lnTo>
                    <a:pt x="838719" y="635956"/>
                  </a:lnTo>
                  <a:lnTo>
                    <a:pt x="830766" y="636907"/>
                  </a:lnTo>
                  <a:lnTo>
                    <a:pt x="823450" y="638175"/>
                  </a:lnTo>
                  <a:lnTo>
                    <a:pt x="815815" y="638175"/>
                  </a:lnTo>
                  <a:lnTo>
                    <a:pt x="807862" y="638175"/>
                  </a:lnTo>
                  <a:lnTo>
                    <a:pt x="800227" y="636907"/>
                  </a:lnTo>
                  <a:lnTo>
                    <a:pt x="792274" y="635639"/>
                  </a:lnTo>
                  <a:lnTo>
                    <a:pt x="784957" y="633737"/>
                  </a:lnTo>
                  <a:lnTo>
                    <a:pt x="777322" y="631201"/>
                  </a:lnTo>
                  <a:lnTo>
                    <a:pt x="769370" y="628030"/>
                  </a:lnTo>
                  <a:lnTo>
                    <a:pt x="762053" y="624860"/>
                  </a:lnTo>
                  <a:lnTo>
                    <a:pt x="754418" y="620739"/>
                  </a:lnTo>
                  <a:lnTo>
                    <a:pt x="747101" y="616300"/>
                  </a:lnTo>
                  <a:lnTo>
                    <a:pt x="739466" y="611545"/>
                  </a:lnTo>
                  <a:lnTo>
                    <a:pt x="732150" y="606156"/>
                  </a:lnTo>
                  <a:lnTo>
                    <a:pt x="724833" y="600132"/>
                  </a:lnTo>
                  <a:lnTo>
                    <a:pt x="717834" y="594108"/>
                  </a:lnTo>
                  <a:lnTo>
                    <a:pt x="710836" y="587768"/>
                  </a:lnTo>
                  <a:lnTo>
                    <a:pt x="703837" y="580476"/>
                  </a:lnTo>
                  <a:lnTo>
                    <a:pt x="696839" y="573185"/>
                  </a:lnTo>
                  <a:lnTo>
                    <a:pt x="690158" y="565576"/>
                  </a:lnTo>
                  <a:lnTo>
                    <a:pt x="683478" y="557333"/>
                  </a:lnTo>
                  <a:lnTo>
                    <a:pt x="676797" y="549091"/>
                  </a:lnTo>
                  <a:lnTo>
                    <a:pt x="670435" y="540531"/>
                  </a:lnTo>
                  <a:lnTo>
                    <a:pt x="664072" y="531654"/>
                  </a:lnTo>
                  <a:lnTo>
                    <a:pt x="658346" y="522143"/>
                  </a:lnTo>
                  <a:lnTo>
                    <a:pt x="652302" y="512950"/>
                  </a:lnTo>
                  <a:lnTo>
                    <a:pt x="646894" y="502805"/>
                  </a:lnTo>
                  <a:lnTo>
                    <a:pt x="641168" y="492977"/>
                  </a:lnTo>
                  <a:lnTo>
                    <a:pt x="635760" y="482832"/>
                  </a:lnTo>
                  <a:lnTo>
                    <a:pt x="630988" y="472370"/>
                  </a:lnTo>
                  <a:lnTo>
                    <a:pt x="625898" y="461591"/>
                  </a:lnTo>
                  <a:lnTo>
                    <a:pt x="621445" y="450495"/>
                  </a:lnTo>
                  <a:lnTo>
                    <a:pt x="616991" y="439716"/>
                  </a:lnTo>
                  <a:lnTo>
                    <a:pt x="612537" y="428621"/>
                  </a:lnTo>
                  <a:lnTo>
                    <a:pt x="608402" y="417208"/>
                  </a:lnTo>
                  <a:lnTo>
                    <a:pt x="605857" y="416256"/>
                  </a:lnTo>
                  <a:lnTo>
                    <a:pt x="603312" y="414988"/>
                  </a:lnTo>
                  <a:lnTo>
                    <a:pt x="600767" y="413086"/>
                  </a:lnTo>
                  <a:lnTo>
                    <a:pt x="598222" y="410233"/>
                  </a:lnTo>
                  <a:lnTo>
                    <a:pt x="595359" y="407063"/>
                  </a:lnTo>
                  <a:lnTo>
                    <a:pt x="592814" y="403258"/>
                  </a:lnTo>
                  <a:lnTo>
                    <a:pt x="590587" y="399137"/>
                  </a:lnTo>
                  <a:lnTo>
                    <a:pt x="588360" y="394699"/>
                  </a:lnTo>
                  <a:lnTo>
                    <a:pt x="586134" y="389626"/>
                  </a:lnTo>
                  <a:lnTo>
                    <a:pt x="584543" y="384237"/>
                  </a:lnTo>
                  <a:lnTo>
                    <a:pt x="580726" y="372824"/>
                  </a:lnTo>
                  <a:lnTo>
                    <a:pt x="577862" y="361094"/>
                  </a:lnTo>
                  <a:lnTo>
                    <a:pt x="575318" y="348730"/>
                  </a:lnTo>
                  <a:lnTo>
                    <a:pt x="573409" y="336366"/>
                  </a:lnTo>
                  <a:lnTo>
                    <a:pt x="571818" y="324319"/>
                  </a:lnTo>
                  <a:lnTo>
                    <a:pt x="571500" y="312906"/>
                  </a:lnTo>
                  <a:lnTo>
                    <a:pt x="571500" y="307833"/>
                  </a:lnTo>
                  <a:lnTo>
                    <a:pt x="571818" y="303078"/>
                  </a:lnTo>
                  <a:lnTo>
                    <a:pt x="572136" y="298322"/>
                  </a:lnTo>
                  <a:lnTo>
                    <a:pt x="573091" y="294201"/>
                  </a:lnTo>
                  <a:lnTo>
                    <a:pt x="574045" y="290397"/>
                  </a:lnTo>
                  <a:lnTo>
                    <a:pt x="575318" y="287227"/>
                  </a:lnTo>
                  <a:lnTo>
                    <a:pt x="576590" y="284373"/>
                  </a:lnTo>
                  <a:lnTo>
                    <a:pt x="578499" y="282471"/>
                  </a:lnTo>
                  <a:lnTo>
                    <a:pt x="580407" y="280886"/>
                  </a:lnTo>
                  <a:lnTo>
                    <a:pt x="582634" y="279935"/>
                  </a:lnTo>
                  <a:lnTo>
                    <a:pt x="582316" y="267254"/>
                  </a:lnTo>
                  <a:lnTo>
                    <a:pt x="582634" y="251085"/>
                  </a:lnTo>
                  <a:lnTo>
                    <a:pt x="583589" y="235234"/>
                  </a:lnTo>
                  <a:lnTo>
                    <a:pt x="585179" y="219700"/>
                  </a:lnTo>
                  <a:lnTo>
                    <a:pt x="587406" y="205117"/>
                  </a:lnTo>
                  <a:lnTo>
                    <a:pt x="590269" y="191167"/>
                  </a:lnTo>
                  <a:lnTo>
                    <a:pt x="594087" y="177218"/>
                  </a:lnTo>
                  <a:lnTo>
                    <a:pt x="598222" y="163903"/>
                  </a:lnTo>
                  <a:lnTo>
                    <a:pt x="602676" y="151222"/>
                  </a:lnTo>
                  <a:lnTo>
                    <a:pt x="607766" y="139175"/>
                  </a:lnTo>
                  <a:lnTo>
                    <a:pt x="613174" y="127445"/>
                  </a:lnTo>
                  <a:lnTo>
                    <a:pt x="619218" y="116032"/>
                  </a:lnTo>
                  <a:lnTo>
                    <a:pt x="625898" y="105253"/>
                  </a:lnTo>
                  <a:lnTo>
                    <a:pt x="632897" y="95425"/>
                  </a:lnTo>
                  <a:lnTo>
                    <a:pt x="640214" y="85280"/>
                  </a:lnTo>
                  <a:lnTo>
                    <a:pt x="647848" y="76087"/>
                  </a:lnTo>
                  <a:lnTo>
                    <a:pt x="656120" y="67844"/>
                  </a:lnTo>
                  <a:lnTo>
                    <a:pt x="664072" y="59601"/>
                  </a:lnTo>
                  <a:lnTo>
                    <a:pt x="672980" y="51993"/>
                  </a:lnTo>
                  <a:lnTo>
                    <a:pt x="681887" y="45018"/>
                  </a:lnTo>
                  <a:lnTo>
                    <a:pt x="691431" y="38360"/>
                  </a:lnTo>
                  <a:lnTo>
                    <a:pt x="700656" y="32020"/>
                  </a:lnTo>
                  <a:lnTo>
                    <a:pt x="710836" y="26631"/>
                  </a:lnTo>
                  <a:lnTo>
                    <a:pt x="720697" y="21558"/>
                  </a:lnTo>
                  <a:lnTo>
                    <a:pt x="730877" y="16803"/>
                  </a:lnTo>
                  <a:lnTo>
                    <a:pt x="741057" y="13315"/>
                  </a:lnTo>
                  <a:lnTo>
                    <a:pt x="751555" y="9511"/>
                  </a:lnTo>
                  <a:lnTo>
                    <a:pt x="762053" y="6658"/>
                  </a:lnTo>
                  <a:lnTo>
                    <a:pt x="772869" y="4439"/>
                  </a:lnTo>
                  <a:lnTo>
                    <a:pt x="783685" y="2536"/>
                  </a:lnTo>
                  <a:lnTo>
                    <a:pt x="794183" y="951"/>
                  </a:lnTo>
                  <a:lnTo>
                    <a:pt x="804999" y="317"/>
                  </a:lnTo>
                  <a:lnTo>
                    <a:pt x="815815"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31" name="矩形 30"/>
          <p:cNvSpPr/>
          <p:nvPr/>
        </p:nvSpPr>
        <p:spPr>
          <a:xfrm>
            <a:off x="1799771" y="5990199"/>
            <a:ext cx="8592457" cy="830997"/>
          </a:xfrm>
          <a:prstGeom prst="rect">
            <a:avLst/>
          </a:prstGeom>
        </p:spPr>
        <p:txBody>
          <a:bodyPr wrap="square">
            <a:spAutoFit/>
          </a:bodyPr>
          <a:lstStyle/>
          <a:p>
            <a:pPr algn="ctr"/>
            <a:r>
              <a:rPr lang="en-US" altLang="zh-CN" sz="1600" dirty="0">
                <a:solidFill>
                  <a:schemeClr val="bg1"/>
                </a:solidFill>
                <a:latin typeface="Nexa Light" panose="02000000000000000000" pitchFamily="2" charset="0"/>
                <a:ea typeface="Microsoft YaHei" panose="020B0503020204020204" pitchFamily="34" charset="-122"/>
              </a:rPr>
              <a:t>No matter how bad your heart has been broken, the world doesn’t stop for your grief. </a:t>
            </a:r>
            <a:r>
              <a:rPr lang="en-US" altLang="zh-CN" sz="1600" dirty="0" smtClean="0">
                <a:solidFill>
                  <a:schemeClr val="bg1"/>
                </a:solidFill>
                <a:latin typeface="Nexa Light" panose="02000000000000000000" pitchFamily="2" charset="0"/>
                <a:ea typeface="Microsoft YaHei" panose="020B0503020204020204" pitchFamily="34" charset="-122"/>
              </a:rPr>
              <a:t>has </a:t>
            </a:r>
            <a:r>
              <a:rPr lang="en-US" altLang="zh-CN" sz="1600" dirty="0">
                <a:solidFill>
                  <a:schemeClr val="bg1"/>
                </a:solidFill>
                <a:latin typeface="Nexa Light" panose="02000000000000000000" pitchFamily="2" charset="0"/>
                <a:ea typeface="Microsoft YaHei" panose="020B0503020204020204" pitchFamily="34" charset="-122"/>
              </a:rPr>
              <a:t>been broken, </a:t>
            </a:r>
            <a:r>
              <a:rPr lang="en-US" altLang="zh-CN" sz="1600" dirty="0">
                <a:solidFill>
                  <a:srgbClr val="F7B902"/>
                </a:solidFill>
                <a:latin typeface="Nexa Light" panose="02000000000000000000" pitchFamily="2" charset="0"/>
                <a:ea typeface="Microsoft YaHei" panose="020B0503020204020204" pitchFamily="34" charset="-122"/>
              </a:rPr>
              <a:t>the world </a:t>
            </a:r>
            <a:r>
              <a:rPr lang="en-US" altLang="zh-CN" sz="1600" dirty="0" smtClean="0">
                <a:solidFill>
                  <a:srgbClr val="F7B902"/>
                </a:solidFill>
                <a:latin typeface="Nexa Light" panose="02000000000000000000" pitchFamily="2" charset="0"/>
                <a:ea typeface="Microsoft YaHei" panose="020B0503020204020204" pitchFamily="34" charset="-122"/>
              </a:rPr>
              <a:t>grief</a:t>
            </a:r>
            <a:r>
              <a:rPr lang="en-US" altLang="zh-CN" sz="1600" dirty="0">
                <a:solidFill>
                  <a:srgbClr val="F7B902"/>
                </a:solidFill>
                <a:latin typeface="Nexa Light" panose="02000000000000000000" pitchFamily="2" charset="0"/>
                <a:ea typeface="Microsoft YaHei" panose="020B0503020204020204" pitchFamily="34" charset="-122"/>
              </a:rPr>
              <a:t>. The sun comes right </a:t>
            </a:r>
            <a:endParaRPr lang="zh-CN" altLang="en-US" sz="1600" dirty="0">
              <a:solidFill>
                <a:srgbClr val="F7B902"/>
              </a:solidFill>
            </a:endParaRPr>
          </a:p>
          <a:p>
            <a:pPr algn="ctr"/>
            <a:endParaRPr lang="zh-CN" altLang="en-US" sz="1600" dirty="0"/>
          </a:p>
        </p:txBody>
      </p:sp>
      <p:sp>
        <p:nvSpPr>
          <p:cNvPr id="32" name="文本框 31"/>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33" name="矩形 32"/>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34" name="矩形 33"/>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89286280"/>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750"/>
                                        <p:tgtEl>
                                          <p:spTgt spid="36"/>
                                        </p:tgtEl>
                                      </p:cBhvr>
                                    </p:animEffect>
                                    <p:anim calcmode="lin" valueType="num">
                                      <p:cBhvr>
                                        <p:cTn id="16" dur="750" fill="hold"/>
                                        <p:tgtEl>
                                          <p:spTgt spid="36"/>
                                        </p:tgtEl>
                                        <p:attrNameLst>
                                          <p:attrName>ppt_x</p:attrName>
                                        </p:attrNameLst>
                                      </p:cBhvr>
                                      <p:tavLst>
                                        <p:tav tm="0">
                                          <p:val>
                                            <p:strVal val="#ppt_x"/>
                                          </p:val>
                                        </p:tav>
                                        <p:tav tm="100000">
                                          <p:val>
                                            <p:strVal val="#ppt_x"/>
                                          </p:val>
                                        </p:tav>
                                      </p:tavLst>
                                    </p:anim>
                                    <p:anim calcmode="lin" valueType="num">
                                      <p:cBhvr>
                                        <p:cTn id="17" dur="75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par>
                          <p:cTn id="36" fill="hold">
                            <p:stCondLst>
                              <p:cond delay="3250"/>
                            </p:stCondLst>
                            <p:childTnLst>
                              <p:par>
                                <p:cTn id="37" presetID="2" presetClass="entr" presetSubtype="4"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1000" fill="hold"/>
                                        <p:tgtEl>
                                          <p:spTgt spid="39"/>
                                        </p:tgtEl>
                                        <p:attrNameLst>
                                          <p:attrName>ppt_x</p:attrName>
                                        </p:attrNameLst>
                                      </p:cBhvr>
                                      <p:tavLst>
                                        <p:tav tm="0">
                                          <p:val>
                                            <p:strVal val="#ppt_x"/>
                                          </p:val>
                                        </p:tav>
                                        <p:tav tm="100000">
                                          <p:val>
                                            <p:strVal val="#ppt_x"/>
                                          </p:val>
                                        </p:tav>
                                      </p:tavLst>
                                    </p:anim>
                                    <p:anim calcmode="lin" valueType="num">
                                      <p:cBhvr additive="base">
                                        <p:cTn id="40" dur="1000" fill="hold"/>
                                        <p:tgtEl>
                                          <p:spTgt spid="39"/>
                                        </p:tgtEl>
                                        <p:attrNameLst>
                                          <p:attrName>ppt_y</p:attrName>
                                        </p:attrNameLst>
                                      </p:cBhvr>
                                      <p:tavLst>
                                        <p:tav tm="0">
                                          <p:val>
                                            <p:strVal val="1+#ppt_h/2"/>
                                          </p:val>
                                        </p:tav>
                                        <p:tav tm="100000">
                                          <p:val>
                                            <p:strVal val="#ppt_y"/>
                                          </p:val>
                                        </p:tav>
                                      </p:tavLst>
                                    </p:anim>
                                  </p:childTnLst>
                                </p:cTn>
                              </p:par>
                            </p:childTnLst>
                          </p:cTn>
                        </p:par>
                        <p:par>
                          <p:cTn id="41" fill="hold">
                            <p:stCondLst>
                              <p:cond delay="4250"/>
                            </p:stCondLst>
                            <p:childTnLst>
                              <p:par>
                                <p:cTn id="42" presetID="2" presetClass="entr" presetSubtype="4"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1000" fill="hold"/>
                                        <p:tgtEl>
                                          <p:spTgt spid="38"/>
                                        </p:tgtEl>
                                        <p:attrNameLst>
                                          <p:attrName>ppt_x</p:attrName>
                                        </p:attrNameLst>
                                      </p:cBhvr>
                                      <p:tavLst>
                                        <p:tav tm="0">
                                          <p:val>
                                            <p:strVal val="#ppt_x"/>
                                          </p:val>
                                        </p:tav>
                                        <p:tav tm="100000">
                                          <p:val>
                                            <p:strVal val="#ppt_x"/>
                                          </p:val>
                                        </p:tav>
                                      </p:tavLst>
                                    </p:anim>
                                    <p:anim calcmode="lin" valueType="num">
                                      <p:cBhvr additive="base">
                                        <p:cTn id="45" dur="1000" fill="hold"/>
                                        <p:tgtEl>
                                          <p:spTgt spid="38"/>
                                        </p:tgtEl>
                                        <p:attrNameLst>
                                          <p:attrName>ppt_y</p:attrName>
                                        </p:attrNameLst>
                                      </p:cBhvr>
                                      <p:tavLst>
                                        <p:tav tm="0">
                                          <p:val>
                                            <p:strVal val="1+#ppt_h/2"/>
                                          </p:val>
                                        </p:tav>
                                        <p:tav tm="100000">
                                          <p:val>
                                            <p:strVal val="#ppt_y"/>
                                          </p:val>
                                        </p:tav>
                                      </p:tavLst>
                                    </p:anim>
                                  </p:childTnLst>
                                </p:cTn>
                              </p:par>
                            </p:childTnLst>
                          </p:cTn>
                        </p:par>
                        <p:par>
                          <p:cTn id="46" fill="hold">
                            <p:stCondLst>
                              <p:cond delay="5250"/>
                            </p:stCondLst>
                            <p:childTnLst>
                              <p:par>
                                <p:cTn id="47" presetID="2" presetClass="entr" presetSubtype="4"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1000" fill="hold"/>
                                        <p:tgtEl>
                                          <p:spTgt spid="37"/>
                                        </p:tgtEl>
                                        <p:attrNameLst>
                                          <p:attrName>ppt_x</p:attrName>
                                        </p:attrNameLst>
                                      </p:cBhvr>
                                      <p:tavLst>
                                        <p:tav tm="0">
                                          <p:val>
                                            <p:strVal val="#ppt_x"/>
                                          </p:val>
                                        </p:tav>
                                        <p:tav tm="100000">
                                          <p:val>
                                            <p:strVal val="#ppt_x"/>
                                          </p:val>
                                        </p:tav>
                                      </p:tavLst>
                                    </p:anim>
                                    <p:anim calcmode="lin" valueType="num">
                                      <p:cBhvr additive="base">
                                        <p:cTn id="50" dur="10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6250"/>
                            </p:stCondLst>
                            <p:childTnLst>
                              <p:par>
                                <p:cTn id="52" presetID="10"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p:bldP spid="32" grpId="0"/>
      <p:bldP spid="33" grpId="0"/>
      <p:bldP spid="34" grpId="0" animBg="1"/>
      <p:bldP spid="35"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 y="3176588"/>
            <a:ext cx="12192000" cy="1008062"/>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3346" y="1881188"/>
            <a:ext cx="3010354" cy="200672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1293" y="1881188"/>
            <a:ext cx="3010439" cy="200660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854" y="1881188"/>
            <a:ext cx="3009900" cy="2006600"/>
          </a:xfrm>
          <a:prstGeom prst="rect">
            <a:avLst/>
          </a:prstGeom>
        </p:spPr>
      </p:pic>
      <p:grpSp>
        <p:nvGrpSpPr>
          <p:cNvPr id="23" name="组合 22"/>
          <p:cNvGrpSpPr/>
          <p:nvPr/>
        </p:nvGrpSpPr>
        <p:grpSpPr>
          <a:xfrm>
            <a:off x="1509486" y="4426857"/>
            <a:ext cx="2195512" cy="2007976"/>
            <a:chOff x="1509486" y="4426857"/>
            <a:chExt cx="2195512" cy="2007976"/>
          </a:xfrm>
        </p:grpSpPr>
        <p:sp>
          <p:nvSpPr>
            <p:cNvPr id="12" name="文本框 11"/>
            <p:cNvSpPr txBox="1"/>
            <p:nvPr/>
          </p:nvSpPr>
          <p:spPr>
            <a:xfrm>
              <a:off x="1509486" y="4426857"/>
              <a:ext cx="2162628" cy="370568"/>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15" name="矩形 14"/>
            <p:cNvSpPr/>
            <p:nvPr/>
          </p:nvSpPr>
          <p:spPr>
            <a:xfrm>
              <a:off x="1509486" y="5049838"/>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grpSp>
        <p:nvGrpSpPr>
          <p:cNvPr id="24" name="组合 23"/>
          <p:cNvGrpSpPr/>
          <p:nvPr/>
        </p:nvGrpSpPr>
        <p:grpSpPr>
          <a:xfrm>
            <a:off x="5014687" y="4426857"/>
            <a:ext cx="2195512" cy="2007976"/>
            <a:chOff x="5014687" y="4426857"/>
            <a:chExt cx="2195512" cy="2007976"/>
          </a:xfrm>
        </p:grpSpPr>
        <p:sp>
          <p:nvSpPr>
            <p:cNvPr id="13" name="文本框 12"/>
            <p:cNvSpPr txBox="1"/>
            <p:nvPr/>
          </p:nvSpPr>
          <p:spPr>
            <a:xfrm>
              <a:off x="5014687" y="4426857"/>
              <a:ext cx="2162628" cy="370568"/>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16" name="矩形 15"/>
            <p:cNvSpPr/>
            <p:nvPr/>
          </p:nvSpPr>
          <p:spPr>
            <a:xfrm>
              <a:off x="5014687" y="5049838"/>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grpSp>
        <p:nvGrpSpPr>
          <p:cNvPr id="25" name="组合 24"/>
          <p:cNvGrpSpPr/>
          <p:nvPr/>
        </p:nvGrpSpPr>
        <p:grpSpPr>
          <a:xfrm>
            <a:off x="8465198" y="4426857"/>
            <a:ext cx="2195512" cy="2007976"/>
            <a:chOff x="8465198" y="4426857"/>
            <a:chExt cx="2195512" cy="2007976"/>
          </a:xfrm>
        </p:grpSpPr>
        <p:sp>
          <p:nvSpPr>
            <p:cNvPr id="14" name="文本框 13"/>
            <p:cNvSpPr txBox="1"/>
            <p:nvPr/>
          </p:nvSpPr>
          <p:spPr>
            <a:xfrm>
              <a:off x="8465198" y="4426857"/>
              <a:ext cx="2162628" cy="370568"/>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17" name="矩形 16"/>
            <p:cNvSpPr/>
            <p:nvPr/>
          </p:nvSpPr>
          <p:spPr>
            <a:xfrm>
              <a:off x="8465198" y="5049838"/>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sp>
        <p:nvSpPr>
          <p:cNvPr id="18" name="文本框 17"/>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19" name="矩形 18"/>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20" name="矩形 19"/>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3</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29906003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anim calcmode="lin" valueType="num">
                                      <p:cBhvr>
                                        <p:cTn id="16" dur="750" fill="hold"/>
                                        <p:tgtEl>
                                          <p:spTgt spid="22"/>
                                        </p:tgtEl>
                                        <p:attrNameLst>
                                          <p:attrName>ppt_x</p:attrName>
                                        </p:attrNameLst>
                                      </p:cBhvr>
                                      <p:tavLst>
                                        <p:tav tm="0">
                                          <p:val>
                                            <p:strVal val="#ppt_x"/>
                                          </p:val>
                                        </p:tav>
                                        <p:tav tm="100000">
                                          <p:val>
                                            <p:strVal val="#ppt_x"/>
                                          </p:val>
                                        </p:tav>
                                      </p:tavLst>
                                    </p:anim>
                                    <p:anim calcmode="lin" valueType="num">
                                      <p:cBhvr>
                                        <p:cTn id="17" dur="750" fill="hold"/>
                                        <p:tgtEl>
                                          <p:spTgt spid="22"/>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3250"/>
                            </p:stCondLst>
                            <p:childTnLst>
                              <p:par>
                                <p:cTn id="34" presetID="2" presetClass="entr" presetSubtype="1" fill="hold" nodeType="afterEffect">
                                  <p:stCondLst>
                                    <p:cond delay="25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25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stCondLst>
                                    <p:cond delay="25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0-#ppt_h/2"/>
                                          </p:val>
                                        </p:tav>
                                        <p:tav tm="100000">
                                          <p:val>
                                            <p:strVal val="#ppt_y"/>
                                          </p:val>
                                        </p:tav>
                                      </p:tavLst>
                                    </p:anim>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19" grpId="0"/>
      <p:bldP spid="20" grpId="0" animBg="1"/>
      <p:bldP spid="21"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smtClean="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281487" y="2854452"/>
            <a:ext cx="1769807" cy="1769807"/>
            <a:chOff x="1281487" y="2930652"/>
            <a:chExt cx="1769807" cy="1769807"/>
          </a:xfrm>
        </p:grpSpPr>
        <p:sp>
          <p:nvSpPr>
            <p:cNvPr id="26" name="椭圆 25"/>
            <p:cNvSpPr/>
            <p:nvPr/>
          </p:nvSpPr>
          <p:spPr>
            <a:xfrm>
              <a:off x="1281487"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1793090" y="33881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7" name="组合 36"/>
          <p:cNvGrpSpPr/>
          <p:nvPr/>
        </p:nvGrpSpPr>
        <p:grpSpPr>
          <a:xfrm>
            <a:off x="3907093" y="2854452"/>
            <a:ext cx="1769807" cy="1769807"/>
            <a:chOff x="3888043" y="2930652"/>
            <a:chExt cx="1769807" cy="1769807"/>
          </a:xfrm>
        </p:grpSpPr>
        <p:sp>
          <p:nvSpPr>
            <p:cNvPr id="27" name="椭圆 26"/>
            <p:cNvSpPr/>
            <p:nvPr/>
          </p:nvSpPr>
          <p:spPr>
            <a:xfrm>
              <a:off x="3888043"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6532699" y="2854452"/>
            <a:ext cx="1769807" cy="1769807"/>
            <a:chOff x="6494599" y="2930652"/>
            <a:chExt cx="1769807" cy="1769807"/>
          </a:xfrm>
        </p:grpSpPr>
        <p:sp>
          <p:nvSpPr>
            <p:cNvPr id="29" name="椭圆 28"/>
            <p:cNvSpPr/>
            <p:nvPr/>
          </p:nvSpPr>
          <p:spPr>
            <a:xfrm>
              <a:off x="649459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9158305" y="2854452"/>
            <a:ext cx="1769807" cy="1769807"/>
            <a:chOff x="8776009" y="2930652"/>
            <a:chExt cx="1769807" cy="1769807"/>
          </a:xfrm>
        </p:grpSpPr>
        <p:sp>
          <p:nvSpPr>
            <p:cNvPr id="31" name="椭圆 30"/>
            <p:cNvSpPr/>
            <p:nvPr/>
          </p:nvSpPr>
          <p:spPr>
            <a:xfrm>
              <a:off x="877600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1004340" y="4927086"/>
            <a:ext cx="2324100" cy="1338995"/>
            <a:chOff x="1004340" y="4927086"/>
            <a:chExt cx="2324100" cy="1338995"/>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a:t>
              </a:r>
              <a:r>
                <a:rPr lang="en-US" altLang="zh-CN" sz="2400" dirty="0">
                  <a:solidFill>
                    <a:schemeClr val="bg1"/>
                  </a:solidFill>
                  <a:latin typeface="Nexa Light" panose="02000000000000000000" pitchFamily="2" charset="0"/>
                </a:rPr>
                <a:t>O</a:t>
              </a:r>
              <a:r>
                <a:rPr lang="en-US" altLang="zh-CN" sz="2400" dirty="0" smtClean="0">
                  <a:solidFill>
                    <a:schemeClr val="bg1"/>
                  </a:solidFill>
                  <a:latin typeface="Nexa Light" panose="02000000000000000000" pitchFamily="2" charset="0"/>
                </a:rPr>
                <a:t>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1338995"/>
            <a:chOff x="3629946" y="4927086"/>
            <a:chExt cx="2324100" cy="1338995"/>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338995"/>
            <a:chOff x="8881158" y="4927086"/>
            <a:chExt cx="2324100" cy="1338995"/>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44678793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4000"/>
                            </p:stCondLst>
                            <p:childTnLst>
                              <p:par>
                                <p:cTn id="35" presetID="42"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500"/>
                            </p:stCondLst>
                            <p:childTnLst>
                              <p:par>
                                <p:cTn id="45" presetID="4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17757" r="17352"/>
          <a:stretch/>
        </p:blipFill>
        <p:spPr>
          <a:xfrm>
            <a:off x="0" y="0"/>
            <a:ext cx="6676572" cy="6858000"/>
          </a:xfrm>
          <a:prstGeom prst="rect">
            <a:avLst/>
          </a:prstGeom>
        </p:spPr>
      </p:pic>
      <p:sp>
        <p:nvSpPr>
          <p:cNvPr id="14" name="文本框 13"/>
          <p:cNvSpPr txBox="1"/>
          <p:nvPr/>
        </p:nvSpPr>
        <p:spPr>
          <a:xfrm>
            <a:off x="6960596" y="347436"/>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15" name="矩形 14"/>
          <p:cNvSpPr/>
          <p:nvPr/>
        </p:nvSpPr>
        <p:spPr>
          <a:xfrm>
            <a:off x="6960596" y="747546"/>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grpSp>
        <p:nvGrpSpPr>
          <p:cNvPr id="34" name="组合 33"/>
          <p:cNvGrpSpPr/>
          <p:nvPr/>
        </p:nvGrpSpPr>
        <p:grpSpPr>
          <a:xfrm>
            <a:off x="7605486" y="2573338"/>
            <a:ext cx="4278449" cy="653024"/>
            <a:chOff x="7605486" y="2573338"/>
            <a:chExt cx="4278449" cy="653024"/>
          </a:xfrm>
        </p:grpSpPr>
        <p:grpSp>
          <p:nvGrpSpPr>
            <p:cNvPr id="31" name="组合 30"/>
            <p:cNvGrpSpPr/>
            <p:nvPr/>
          </p:nvGrpSpPr>
          <p:grpSpPr>
            <a:xfrm>
              <a:off x="7605486" y="2573338"/>
              <a:ext cx="601662" cy="601662"/>
              <a:chOff x="7605486" y="2573338"/>
              <a:chExt cx="601662" cy="601662"/>
            </a:xfrm>
          </p:grpSpPr>
          <p:sp>
            <p:nvSpPr>
              <p:cNvPr id="16" name="椭圆 15"/>
              <p:cNvSpPr/>
              <p:nvPr/>
            </p:nvSpPr>
            <p:spPr>
              <a:xfrm>
                <a:off x="7605486" y="2573338"/>
                <a:ext cx="601662" cy="601662"/>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65143" y="2667000"/>
                <a:ext cx="261257" cy="461665"/>
              </a:xfrm>
              <a:prstGeom prst="rect">
                <a:avLst/>
              </a:prstGeom>
              <a:noFill/>
            </p:spPr>
            <p:txBody>
              <a:bodyPr wrap="square" rtlCol="0">
                <a:spAutoFit/>
              </a:bodyPr>
              <a:lstStyle/>
              <a:p>
                <a:r>
                  <a:rPr lang="en-US" altLang="zh-CN" sz="2400" dirty="0" smtClean="0">
                    <a:solidFill>
                      <a:schemeClr val="bg1"/>
                    </a:solidFill>
                    <a:latin typeface="Nexa Light" panose="02000000000000000000" pitchFamily="2" charset="0"/>
                  </a:rPr>
                  <a:t>1</a:t>
                </a:r>
                <a:endParaRPr lang="zh-CN" altLang="en-US" sz="2400" dirty="0">
                  <a:solidFill>
                    <a:schemeClr val="bg1"/>
                  </a:solidFill>
                  <a:latin typeface="Nexa Light" panose="02000000000000000000" pitchFamily="2" charset="0"/>
                </a:endParaRPr>
              </a:p>
            </p:txBody>
          </p:sp>
        </p:grpSp>
        <p:sp>
          <p:nvSpPr>
            <p:cNvPr id="24" name="矩形 23"/>
            <p:cNvSpPr/>
            <p:nvPr/>
          </p:nvSpPr>
          <p:spPr>
            <a:xfrm>
              <a:off x="8366805" y="2580031"/>
              <a:ext cx="3517130" cy="646331"/>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a:t>
              </a:r>
              <a:endParaRPr lang="zh-CN" altLang="en-US" sz="1200" dirty="0">
                <a:solidFill>
                  <a:schemeClr val="bg1"/>
                </a:solidFill>
                <a:latin typeface="Nexa Light" panose="02000000000000000000" pitchFamily="2" charset="0"/>
              </a:endParaRPr>
            </a:p>
          </p:txBody>
        </p:sp>
      </p:grpSp>
      <p:grpSp>
        <p:nvGrpSpPr>
          <p:cNvPr id="35" name="组合 34"/>
          <p:cNvGrpSpPr/>
          <p:nvPr/>
        </p:nvGrpSpPr>
        <p:grpSpPr>
          <a:xfrm>
            <a:off x="7605486" y="3611111"/>
            <a:ext cx="4278449" cy="646331"/>
            <a:chOff x="7605486" y="3611111"/>
            <a:chExt cx="4278449" cy="646331"/>
          </a:xfrm>
        </p:grpSpPr>
        <p:grpSp>
          <p:nvGrpSpPr>
            <p:cNvPr id="32" name="组合 31"/>
            <p:cNvGrpSpPr/>
            <p:nvPr/>
          </p:nvGrpSpPr>
          <p:grpSpPr>
            <a:xfrm>
              <a:off x="7605486" y="3624297"/>
              <a:ext cx="601662" cy="601662"/>
              <a:chOff x="7605486" y="3580755"/>
              <a:chExt cx="601662" cy="601662"/>
            </a:xfrm>
          </p:grpSpPr>
          <p:sp>
            <p:nvSpPr>
              <p:cNvPr id="18" name="椭圆 17"/>
              <p:cNvSpPr/>
              <p:nvPr/>
            </p:nvSpPr>
            <p:spPr>
              <a:xfrm>
                <a:off x="7605486" y="3580755"/>
                <a:ext cx="601662" cy="601662"/>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21601" y="3674417"/>
                <a:ext cx="261257" cy="461665"/>
              </a:xfrm>
              <a:prstGeom prst="rect">
                <a:avLst/>
              </a:prstGeom>
              <a:noFill/>
            </p:spPr>
            <p:txBody>
              <a:bodyPr wrap="square" rtlCol="0">
                <a:spAutoFit/>
              </a:bodyPr>
              <a:lstStyle/>
              <a:p>
                <a:r>
                  <a:rPr lang="en-US" altLang="zh-CN" sz="2400" dirty="0" smtClean="0">
                    <a:solidFill>
                      <a:schemeClr val="bg1"/>
                    </a:solidFill>
                    <a:latin typeface="Nexa Light" panose="02000000000000000000" pitchFamily="2" charset="0"/>
                  </a:rPr>
                  <a:t>2</a:t>
                </a:r>
                <a:endParaRPr lang="zh-CN" altLang="en-US" sz="2400" dirty="0">
                  <a:solidFill>
                    <a:schemeClr val="bg1"/>
                  </a:solidFill>
                  <a:latin typeface="Nexa Light" panose="02000000000000000000" pitchFamily="2" charset="0"/>
                </a:endParaRPr>
              </a:p>
            </p:txBody>
          </p:sp>
        </p:grpSp>
        <p:sp>
          <p:nvSpPr>
            <p:cNvPr id="25" name="矩形 24"/>
            <p:cNvSpPr/>
            <p:nvPr/>
          </p:nvSpPr>
          <p:spPr>
            <a:xfrm>
              <a:off x="8366805" y="3611111"/>
              <a:ext cx="3517130" cy="646331"/>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a:t>
              </a:r>
              <a:endParaRPr lang="zh-CN" altLang="en-US" sz="1200" dirty="0">
                <a:solidFill>
                  <a:schemeClr val="bg1"/>
                </a:solidFill>
                <a:latin typeface="Nexa Light" panose="02000000000000000000" pitchFamily="2" charset="0"/>
              </a:endParaRPr>
            </a:p>
          </p:txBody>
        </p:sp>
      </p:grpSp>
      <p:grpSp>
        <p:nvGrpSpPr>
          <p:cNvPr id="36" name="组合 35"/>
          <p:cNvGrpSpPr/>
          <p:nvPr/>
        </p:nvGrpSpPr>
        <p:grpSpPr>
          <a:xfrm>
            <a:off x="7605486" y="4605825"/>
            <a:ext cx="4278449" cy="646331"/>
            <a:chOff x="7605486" y="4605825"/>
            <a:chExt cx="4278449" cy="646331"/>
          </a:xfrm>
        </p:grpSpPr>
        <p:grpSp>
          <p:nvGrpSpPr>
            <p:cNvPr id="33" name="组合 32"/>
            <p:cNvGrpSpPr/>
            <p:nvPr/>
          </p:nvGrpSpPr>
          <p:grpSpPr>
            <a:xfrm>
              <a:off x="7605486" y="4620339"/>
              <a:ext cx="601662" cy="601662"/>
              <a:chOff x="7605486" y="4576797"/>
              <a:chExt cx="601662" cy="601662"/>
            </a:xfrm>
          </p:grpSpPr>
          <p:sp>
            <p:nvSpPr>
              <p:cNvPr id="22" name="椭圆 21"/>
              <p:cNvSpPr/>
              <p:nvPr/>
            </p:nvSpPr>
            <p:spPr>
              <a:xfrm>
                <a:off x="7605486" y="4576797"/>
                <a:ext cx="601662" cy="601662"/>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721601" y="4670459"/>
                <a:ext cx="261257" cy="461665"/>
              </a:xfrm>
              <a:prstGeom prst="rect">
                <a:avLst/>
              </a:prstGeom>
              <a:noFill/>
            </p:spPr>
            <p:txBody>
              <a:bodyPr wrap="square" rtlCol="0">
                <a:spAutoFit/>
              </a:bodyPr>
              <a:lstStyle/>
              <a:p>
                <a:r>
                  <a:rPr lang="en-US" altLang="zh-CN" sz="2400" dirty="0" smtClean="0">
                    <a:solidFill>
                      <a:schemeClr val="bg1"/>
                    </a:solidFill>
                    <a:latin typeface="Nexa Light" panose="02000000000000000000" pitchFamily="2" charset="0"/>
                  </a:rPr>
                  <a:t>3</a:t>
                </a:r>
                <a:endParaRPr lang="zh-CN" altLang="en-US" sz="2400" dirty="0">
                  <a:solidFill>
                    <a:schemeClr val="bg1"/>
                  </a:solidFill>
                  <a:latin typeface="Nexa Light" panose="02000000000000000000" pitchFamily="2" charset="0"/>
                </a:endParaRPr>
              </a:p>
            </p:txBody>
          </p:sp>
        </p:grpSp>
        <p:sp>
          <p:nvSpPr>
            <p:cNvPr id="26" name="矩形 25"/>
            <p:cNvSpPr/>
            <p:nvPr/>
          </p:nvSpPr>
          <p:spPr>
            <a:xfrm>
              <a:off x="8366805" y="4605825"/>
              <a:ext cx="3517130" cy="646331"/>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a:t>
              </a:r>
              <a:endParaRPr lang="zh-CN" altLang="en-US" sz="1200" dirty="0">
                <a:solidFill>
                  <a:schemeClr val="bg1"/>
                </a:solidFill>
                <a:latin typeface="Nexa Light" panose="02000000000000000000" pitchFamily="2" charset="0"/>
              </a:endParaRPr>
            </a:p>
          </p:txBody>
        </p:sp>
      </p:grpSp>
      <p:grpSp>
        <p:nvGrpSpPr>
          <p:cNvPr id="30" name="组合 29"/>
          <p:cNvGrpSpPr/>
          <p:nvPr/>
        </p:nvGrpSpPr>
        <p:grpSpPr>
          <a:xfrm>
            <a:off x="11031086" y="6342743"/>
            <a:ext cx="517073" cy="188686"/>
            <a:chOff x="10885943" y="6342743"/>
            <a:chExt cx="517073" cy="188686"/>
          </a:xfrm>
        </p:grpSpPr>
        <p:sp>
          <p:nvSpPr>
            <p:cNvPr id="27" name="燕尾形 26"/>
            <p:cNvSpPr/>
            <p:nvPr/>
          </p:nvSpPr>
          <p:spPr>
            <a:xfrm>
              <a:off x="10885943"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11048322"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11214330" y="6342743"/>
              <a:ext cx="188686" cy="188686"/>
            </a:xfrm>
            <a:prstGeom prst="chevron">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36903453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1+#ppt_w/2"/>
                                          </p:val>
                                        </p:tav>
                                        <p:tav tm="100000">
                                          <p:val>
                                            <p:strVal val="#ppt_x"/>
                                          </p:val>
                                        </p:tav>
                                      </p:tavLst>
                                    </p:anim>
                                    <p:anim calcmode="lin" valueType="num">
                                      <p:cBhvr additive="base">
                                        <p:cTn id="23" dur="500" fill="hold"/>
                                        <p:tgtEl>
                                          <p:spTgt spid="3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1+#ppt_w/2"/>
                                          </p:val>
                                        </p:tav>
                                        <p:tav tm="100000">
                                          <p:val>
                                            <p:strVal val="#ppt_x"/>
                                          </p:val>
                                        </p:tav>
                                      </p:tavLst>
                                    </p:anim>
                                    <p:anim calcmode="lin" valueType="num">
                                      <p:cBhvr additive="base">
                                        <p:cTn id="33" dur="500" fill="hold"/>
                                        <p:tgtEl>
                                          <p:spTgt spid="3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1698718659"/>
              </p:ext>
            </p:extLst>
          </p:nvPr>
        </p:nvGraphicFramePr>
        <p:xfrm>
          <a:off x="2989940" y="1526420"/>
          <a:ext cx="6116637" cy="465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5841997" y="2452628"/>
            <a:ext cx="1204685"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keyword</a:t>
            </a:r>
            <a:endParaRPr lang="zh-CN" altLang="en-US" sz="2000" dirty="0">
              <a:solidFill>
                <a:schemeClr val="bg1"/>
              </a:solidFill>
              <a:latin typeface="Nexa Light" panose="02000000000000000000" pitchFamily="2" charset="0"/>
            </a:endParaRPr>
          </a:p>
        </p:txBody>
      </p:sp>
      <p:sp>
        <p:nvSpPr>
          <p:cNvPr id="9" name="文本框 8"/>
          <p:cNvSpPr txBox="1"/>
          <p:nvPr/>
        </p:nvSpPr>
        <p:spPr>
          <a:xfrm>
            <a:off x="5116283" y="3749615"/>
            <a:ext cx="1204685"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keyword</a:t>
            </a:r>
            <a:endParaRPr lang="zh-CN" altLang="en-US" sz="2000" dirty="0">
              <a:solidFill>
                <a:schemeClr val="bg1"/>
              </a:solidFill>
              <a:latin typeface="Nexa Light" panose="02000000000000000000" pitchFamily="2" charset="0"/>
            </a:endParaRPr>
          </a:p>
        </p:txBody>
      </p:sp>
      <p:sp>
        <p:nvSpPr>
          <p:cNvPr id="10" name="文本框 9"/>
          <p:cNvSpPr txBox="1"/>
          <p:nvPr/>
        </p:nvSpPr>
        <p:spPr>
          <a:xfrm>
            <a:off x="5820224" y="5046602"/>
            <a:ext cx="1204685"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keyword</a:t>
            </a:r>
            <a:endParaRPr lang="zh-CN" altLang="en-US" sz="2000" dirty="0">
              <a:solidFill>
                <a:schemeClr val="bg1"/>
              </a:solidFill>
              <a:latin typeface="Nexa Light" panose="02000000000000000000" pitchFamily="2" charset="0"/>
            </a:endParaRPr>
          </a:p>
        </p:txBody>
      </p:sp>
      <p:sp>
        <p:nvSpPr>
          <p:cNvPr id="11" name="矩形 10"/>
          <p:cNvSpPr/>
          <p:nvPr/>
        </p:nvSpPr>
        <p:spPr>
          <a:xfrm>
            <a:off x="7968341" y="2073185"/>
            <a:ext cx="3570513" cy="1200329"/>
          </a:xfrm>
          <a:prstGeom prst="rect">
            <a:avLst/>
          </a:prstGeom>
        </p:spPr>
        <p:txBody>
          <a:bodyPr wrap="square">
            <a:spAutoFit/>
          </a:bodyPr>
          <a:lstStyle/>
          <a:p>
            <a:r>
              <a:rPr lang="en-US" altLang="zh-CN" sz="1200" dirty="0">
                <a:solidFill>
                  <a:schemeClr val="bg1"/>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a:t>
            </a:r>
            <a:r>
              <a:rPr lang="en-US" altLang="zh-CN" sz="1200" dirty="0" err="1">
                <a:solidFill>
                  <a:schemeClr val="bg1"/>
                </a:solidFill>
                <a:latin typeface="Nexa Light" panose="02000000000000000000" pitchFamily="2" charset="0"/>
                <a:ea typeface="Microsoft YaHei" panose="020B0503020204020204" pitchFamily="34" charset="-122"/>
              </a:rPr>
              <a:t>hasNo</a:t>
            </a:r>
            <a:r>
              <a:rPr lang="en-US" altLang="zh-CN" sz="1200" dirty="0">
                <a:solidFill>
                  <a:schemeClr val="bg1"/>
                </a:solidFill>
                <a:latin typeface="Nexa Light" panose="02000000000000000000" pitchFamily="2" charset="0"/>
                <a:ea typeface="Microsoft YaHei" panose="020B0503020204020204" pitchFamily="34" charset="-122"/>
              </a:rPr>
              <a:t> matter how bad your heart has been </a:t>
            </a:r>
            <a:r>
              <a:rPr lang="en-US" altLang="zh-CN" sz="1200" dirty="0" smtClean="0">
                <a:solidFill>
                  <a:schemeClr val="bg1"/>
                </a:solidFill>
                <a:latin typeface="Nexa Light" panose="02000000000000000000" pitchFamily="2" charset="0"/>
                <a:ea typeface="Microsoft YaHei" panose="020B0503020204020204" pitchFamily="34" charset="-122"/>
              </a:rPr>
              <a:t>broken, the world doesn’t stop for your grief. </a:t>
            </a:r>
            <a:endParaRPr lang="en-US" altLang="zh-CN" sz="1200" dirty="0">
              <a:solidFill>
                <a:schemeClr val="bg1"/>
              </a:solidFill>
              <a:latin typeface="Nexa Light" panose="02000000000000000000" pitchFamily="2" charset="0"/>
              <a:ea typeface="Microsoft YaHei" panose="020B0503020204020204" pitchFamily="34" charset="-122"/>
            </a:endParaRPr>
          </a:p>
        </p:txBody>
      </p:sp>
      <p:sp>
        <p:nvSpPr>
          <p:cNvPr id="14" name="矩形 13"/>
          <p:cNvSpPr/>
          <p:nvPr/>
        </p:nvSpPr>
        <p:spPr>
          <a:xfrm>
            <a:off x="522602" y="3349505"/>
            <a:ext cx="3570513" cy="1200329"/>
          </a:xfrm>
          <a:prstGeom prst="rect">
            <a:avLst/>
          </a:prstGeom>
        </p:spPr>
        <p:txBody>
          <a:bodyPr wrap="square">
            <a:spAutoFit/>
          </a:bodyPr>
          <a:lstStyle/>
          <a:p>
            <a:pPr algn="r"/>
            <a:r>
              <a:rPr lang="en-US" altLang="zh-CN" sz="1200" dirty="0">
                <a:solidFill>
                  <a:schemeClr val="bg1"/>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a:t>
            </a:r>
            <a:r>
              <a:rPr lang="en-US" altLang="zh-CN" sz="1200" dirty="0" err="1">
                <a:solidFill>
                  <a:schemeClr val="bg1"/>
                </a:solidFill>
                <a:latin typeface="Nexa Light" panose="02000000000000000000" pitchFamily="2" charset="0"/>
                <a:ea typeface="Microsoft YaHei" panose="020B0503020204020204" pitchFamily="34" charset="-122"/>
              </a:rPr>
              <a:t>hasNo</a:t>
            </a:r>
            <a:r>
              <a:rPr lang="en-US" altLang="zh-CN" sz="1200" dirty="0">
                <a:solidFill>
                  <a:schemeClr val="bg1"/>
                </a:solidFill>
                <a:latin typeface="Nexa Light" panose="02000000000000000000" pitchFamily="2" charset="0"/>
                <a:ea typeface="Microsoft YaHei" panose="020B0503020204020204" pitchFamily="34" charset="-122"/>
              </a:rPr>
              <a:t> matter how bad your heart has been </a:t>
            </a:r>
            <a:r>
              <a:rPr lang="en-US" altLang="zh-CN" sz="1200" dirty="0" smtClean="0">
                <a:solidFill>
                  <a:schemeClr val="bg1"/>
                </a:solidFill>
                <a:latin typeface="Nexa Light" panose="02000000000000000000" pitchFamily="2" charset="0"/>
                <a:ea typeface="Microsoft YaHei" panose="020B0503020204020204" pitchFamily="34" charset="-122"/>
              </a:rPr>
              <a:t>broken, the world doesn’t stop for your grief. </a:t>
            </a:r>
            <a:endParaRPr lang="en-US" altLang="zh-CN" sz="1200" dirty="0">
              <a:solidFill>
                <a:schemeClr val="bg1"/>
              </a:solidFill>
              <a:latin typeface="Nexa Light" panose="02000000000000000000" pitchFamily="2" charset="0"/>
              <a:ea typeface="Microsoft YaHei" panose="020B0503020204020204" pitchFamily="34" charset="-122"/>
            </a:endParaRPr>
          </a:p>
        </p:txBody>
      </p:sp>
      <p:sp>
        <p:nvSpPr>
          <p:cNvPr id="15" name="矩形 14"/>
          <p:cNvSpPr/>
          <p:nvPr/>
        </p:nvSpPr>
        <p:spPr>
          <a:xfrm>
            <a:off x="7968341" y="4646492"/>
            <a:ext cx="3570513" cy="1200329"/>
          </a:xfrm>
          <a:prstGeom prst="rect">
            <a:avLst/>
          </a:prstGeom>
        </p:spPr>
        <p:txBody>
          <a:bodyPr wrap="square">
            <a:spAutoFit/>
          </a:bodyPr>
          <a:lstStyle/>
          <a:p>
            <a:r>
              <a:rPr lang="en-US" altLang="zh-CN" sz="1200" dirty="0">
                <a:solidFill>
                  <a:schemeClr val="bg1"/>
                </a:solidFill>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a:t>
            </a:r>
            <a:r>
              <a:rPr lang="en-US" altLang="zh-CN" sz="1200" dirty="0" err="1">
                <a:solidFill>
                  <a:schemeClr val="bg1"/>
                </a:solidFill>
                <a:latin typeface="Nexa Light" panose="02000000000000000000" pitchFamily="2" charset="0"/>
                <a:ea typeface="Microsoft YaHei" panose="020B0503020204020204" pitchFamily="34" charset="-122"/>
              </a:rPr>
              <a:t>hasNo</a:t>
            </a:r>
            <a:r>
              <a:rPr lang="en-US" altLang="zh-CN" sz="1200" dirty="0">
                <a:solidFill>
                  <a:schemeClr val="bg1"/>
                </a:solidFill>
                <a:latin typeface="Nexa Light" panose="02000000000000000000" pitchFamily="2" charset="0"/>
                <a:ea typeface="Microsoft YaHei" panose="020B0503020204020204" pitchFamily="34" charset="-122"/>
              </a:rPr>
              <a:t> matter how bad your heart has been </a:t>
            </a:r>
            <a:r>
              <a:rPr lang="en-US" altLang="zh-CN" sz="1200" dirty="0" smtClean="0">
                <a:solidFill>
                  <a:schemeClr val="bg1"/>
                </a:solidFill>
                <a:latin typeface="Nexa Light" panose="02000000000000000000" pitchFamily="2" charset="0"/>
                <a:ea typeface="Microsoft YaHei" panose="020B0503020204020204" pitchFamily="34" charset="-122"/>
              </a:rPr>
              <a:t>broken, the world doesn’t stop for your grief. </a:t>
            </a:r>
            <a:endParaRPr lang="en-US" altLang="zh-CN" sz="1200" dirty="0">
              <a:solidFill>
                <a:schemeClr val="bg1"/>
              </a:solidFill>
              <a:latin typeface="Nexa Light" panose="02000000000000000000" pitchFamily="2" charset="0"/>
              <a:ea typeface="Microsoft YaHei" panose="020B0503020204020204" pitchFamily="34" charset="-122"/>
            </a:endParaRPr>
          </a:p>
        </p:txBody>
      </p:sp>
      <p:sp>
        <p:nvSpPr>
          <p:cNvPr id="17" name="文本框 16"/>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18" name="矩形 17"/>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19" name="矩形 1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6788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4</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7533566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anim calcmode="lin" valueType="num">
                                      <p:cBhvr>
                                        <p:cTn id="16" dur="750" fill="hold"/>
                                        <p:tgtEl>
                                          <p:spTgt spid="21"/>
                                        </p:tgtEl>
                                        <p:attrNameLst>
                                          <p:attrName>ppt_x</p:attrName>
                                        </p:attrNameLst>
                                      </p:cBhvr>
                                      <p:tavLst>
                                        <p:tav tm="0">
                                          <p:val>
                                            <p:strVal val="#ppt_x"/>
                                          </p:val>
                                        </p:tav>
                                        <p:tav tm="100000">
                                          <p:val>
                                            <p:strVal val="#ppt_x"/>
                                          </p:val>
                                        </p:tav>
                                      </p:tavLst>
                                    </p:anim>
                                    <p:anim calcmode="lin" valueType="num">
                                      <p:cBhvr>
                                        <p:cTn id="17" dur="750" fill="hold"/>
                                        <p:tgtEl>
                                          <p:spTgt spid="21"/>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1"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1000"/>
                                        <p:tgtEl>
                                          <p:spTgt spid="7"/>
                                        </p:tgtEl>
                                      </p:cBhvr>
                                    </p:animEffect>
                                  </p:childTnLst>
                                </p:cTn>
                              </p:par>
                            </p:childTnLst>
                          </p:cTn>
                        </p:par>
                        <p:par>
                          <p:cTn id="33" fill="hold">
                            <p:stCondLst>
                              <p:cond delay="375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anim calcmode="lin" valueType="num">
                                      <p:cBhvr>
                                        <p:cTn id="37" dur="750" fill="hold"/>
                                        <p:tgtEl>
                                          <p:spTgt spid="8"/>
                                        </p:tgtEl>
                                        <p:attrNameLst>
                                          <p:attrName>ppt_x</p:attrName>
                                        </p:attrNameLst>
                                      </p:cBhvr>
                                      <p:tavLst>
                                        <p:tav tm="0">
                                          <p:val>
                                            <p:strVal val="#ppt_x"/>
                                          </p:val>
                                        </p:tav>
                                        <p:tav tm="100000">
                                          <p:val>
                                            <p:strVal val="#ppt_x"/>
                                          </p:val>
                                        </p:tav>
                                      </p:tavLst>
                                    </p:anim>
                                    <p:anim calcmode="lin" valueType="num">
                                      <p:cBhvr>
                                        <p:cTn id="38" dur="7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ppt_x</p:attrName>
                                        </p:attrNameLst>
                                      </p:cBhvr>
                                      <p:tavLst>
                                        <p:tav tm="0">
                                          <p:val>
                                            <p:strVal val="#ppt_x"/>
                                          </p:val>
                                        </p:tav>
                                        <p:tav tm="100000">
                                          <p:val>
                                            <p:strVal val="#ppt_x"/>
                                          </p:val>
                                        </p:tav>
                                      </p:tavLst>
                                    </p:anim>
                                    <p:anim calcmode="lin" valueType="num">
                                      <p:cBhvr>
                                        <p:cTn id="44" dur="750" fill="hold"/>
                                        <p:tgtEl>
                                          <p:spTgt spid="9"/>
                                        </p:tgtEl>
                                        <p:attrNameLst>
                                          <p:attrName>ppt_y</p:attrName>
                                        </p:attrNameLst>
                                      </p:cBhvr>
                                      <p:tavLst>
                                        <p:tav tm="0">
                                          <p:val>
                                            <p:strVal val="#ppt_y+.1"/>
                                          </p:val>
                                        </p:tav>
                                        <p:tav tm="100000">
                                          <p:val>
                                            <p:strVal val="#ppt_y"/>
                                          </p:val>
                                        </p:tav>
                                      </p:tavLst>
                                    </p:anim>
                                  </p:childTnLst>
                                </p:cTn>
                              </p:par>
                            </p:childTnLst>
                          </p:cTn>
                        </p:par>
                        <p:par>
                          <p:cTn id="45" fill="hold">
                            <p:stCondLst>
                              <p:cond delay="5250"/>
                            </p:stCondLst>
                            <p:childTnLst>
                              <p:par>
                                <p:cTn id="46" presetID="42"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750"/>
                                        <p:tgtEl>
                                          <p:spTgt spid="10"/>
                                        </p:tgtEl>
                                      </p:cBhvr>
                                    </p:animEffect>
                                    <p:anim calcmode="lin" valueType="num">
                                      <p:cBhvr>
                                        <p:cTn id="49" dur="750" fill="hold"/>
                                        <p:tgtEl>
                                          <p:spTgt spid="10"/>
                                        </p:tgtEl>
                                        <p:attrNameLst>
                                          <p:attrName>ppt_x</p:attrName>
                                        </p:attrNameLst>
                                      </p:cBhvr>
                                      <p:tavLst>
                                        <p:tav tm="0">
                                          <p:val>
                                            <p:strVal val="#ppt_x"/>
                                          </p:val>
                                        </p:tav>
                                        <p:tav tm="100000">
                                          <p:val>
                                            <p:strVal val="#ppt_x"/>
                                          </p:val>
                                        </p:tav>
                                      </p:tavLst>
                                    </p:anim>
                                    <p:anim calcmode="lin" valueType="num">
                                      <p:cBhvr>
                                        <p:cTn id="50" dur="750" fill="hold"/>
                                        <p:tgtEl>
                                          <p:spTgt spid="10"/>
                                        </p:tgtEl>
                                        <p:attrNameLst>
                                          <p:attrName>ppt_y</p:attrName>
                                        </p:attrNameLst>
                                      </p:cBhvr>
                                      <p:tavLst>
                                        <p:tav tm="0">
                                          <p:val>
                                            <p:strVal val="#ppt_y+.1"/>
                                          </p:val>
                                        </p:tav>
                                        <p:tav tm="100000">
                                          <p:val>
                                            <p:strVal val="#ppt_y"/>
                                          </p:val>
                                        </p:tav>
                                      </p:tavLst>
                                    </p:anim>
                                  </p:childTnLst>
                                </p:cTn>
                              </p:par>
                            </p:childTnLst>
                          </p:cTn>
                        </p:par>
                        <p:par>
                          <p:cTn id="51" fill="hold">
                            <p:stCondLst>
                              <p:cond delay="6000"/>
                            </p:stCondLst>
                            <p:childTnLst>
                              <p:par>
                                <p:cTn id="52" presetID="2" presetClass="entr" presetSubtype="2"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1+#ppt_w/2"/>
                                          </p:val>
                                        </p:tav>
                                        <p:tav tm="100000">
                                          <p:val>
                                            <p:strVal val="#ppt_x"/>
                                          </p:val>
                                        </p:tav>
                                      </p:tavLst>
                                    </p:anim>
                                    <p:anim calcmode="lin" valueType="num">
                                      <p:cBhvr additive="base">
                                        <p:cTn id="55" dur="500" fill="hold"/>
                                        <p:tgtEl>
                                          <p:spTgt spid="11"/>
                                        </p:tgtEl>
                                        <p:attrNameLst>
                                          <p:attrName>ppt_y</p:attrName>
                                        </p:attrNameLst>
                                      </p:cBhvr>
                                      <p:tavLst>
                                        <p:tav tm="0">
                                          <p:val>
                                            <p:strVal val="#ppt_y"/>
                                          </p:val>
                                        </p:tav>
                                        <p:tav tm="100000">
                                          <p:val>
                                            <p:strVal val="#ppt_y"/>
                                          </p:val>
                                        </p:tav>
                                      </p:tavLst>
                                    </p:anim>
                                  </p:childTnLst>
                                </p:cTn>
                              </p:par>
                            </p:childTnLst>
                          </p:cTn>
                        </p:par>
                        <p:par>
                          <p:cTn id="56" fill="hold">
                            <p:stCondLst>
                              <p:cond delay="6500"/>
                            </p:stCondLst>
                            <p:childTnLst>
                              <p:par>
                                <p:cTn id="57" presetID="2" presetClass="entr" presetSubtype="8"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par>
                          <p:cTn id="61" fill="hold">
                            <p:stCondLst>
                              <p:cond delay="70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p:bldP spid="10" grpId="0"/>
      <p:bldP spid="11" grpId="0"/>
      <p:bldP spid="14" grpId="0"/>
      <p:bldP spid="15" grpId="0"/>
      <p:bldP spid="17" grpId="0"/>
      <p:bldP spid="18" grpId="0"/>
      <p:bldP spid="19" grpId="0" animBg="1"/>
      <p:bldP spid="20"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109882" y="3220681"/>
            <a:ext cx="7482351" cy="800219"/>
          </a:xfrm>
          <a:prstGeom prst="rect">
            <a:avLst/>
          </a:prstGeom>
          <a:noFill/>
        </p:spPr>
        <p:txBody>
          <a:bodyPr wrap="square" rtlCol="0">
            <a:spAutoFit/>
          </a:bodyPr>
          <a:lstStyle/>
          <a:p>
            <a:r>
              <a:rPr lang="en-US" altLang="zh-CN" sz="4600" dirty="0">
                <a:solidFill>
                  <a:schemeClr val="bg1"/>
                </a:solidFill>
                <a:latin typeface="Century Gothic" panose="020B0502020202020204" pitchFamily="34" charset="0"/>
              </a:rPr>
              <a:t>Thank you for watching</a:t>
            </a:r>
            <a:endParaRPr lang="zh-CN" altLang="en-US" sz="4600" dirty="0">
              <a:solidFill>
                <a:schemeClr val="bg1"/>
              </a:solidFill>
              <a:latin typeface="Century Gothic" panose="020B0502020202020204" pitchFamily="34" charset="0"/>
            </a:endParaRPr>
          </a:p>
        </p:txBody>
      </p:sp>
      <p:sp>
        <p:nvSpPr>
          <p:cNvPr id="37" name="文本框 36"/>
          <p:cNvSpPr txBox="1"/>
          <p:nvPr/>
        </p:nvSpPr>
        <p:spPr>
          <a:xfrm>
            <a:off x="8170608" y="3932972"/>
            <a:ext cx="3421626" cy="400110"/>
          </a:xfrm>
          <a:prstGeom prst="rect">
            <a:avLst/>
          </a:prstGeom>
          <a:noFill/>
        </p:spPr>
        <p:txBody>
          <a:bodyPr wrap="square" rtlCol="0">
            <a:spAutoFit/>
          </a:bodyPr>
          <a:lstStyle/>
          <a:p>
            <a:r>
              <a:rPr lang="en-US" altLang="zh-CN" sz="2000" dirty="0" smtClean="0">
                <a:solidFill>
                  <a:schemeClr val="bg1"/>
                </a:solidFill>
                <a:latin typeface="Century Gothic" panose="020B0502020202020204" pitchFamily="34" charset="0"/>
              </a:rPr>
              <a:t>Designed by journey</a:t>
            </a:r>
            <a:endParaRPr lang="zh-CN" altLang="en-US" sz="2000" dirty="0">
              <a:solidFill>
                <a:schemeClr val="bg1"/>
              </a:solidFill>
              <a:latin typeface="Century Gothic" panose="020B0502020202020204" pitchFamily="34" charset="0"/>
            </a:endParaRPr>
          </a:p>
        </p:txBody>
      </p:sp>
      <p:sp>
        <p:nvSpPr>
          <p:cNvPr id="38" name="矩形 37"/>
          <p:cNvSpPr/>
          <p:nvPr/>
        </p:nvSpPr>
        <p:spPr>
          <a:xfrm rot="5400000">
            <a:off x="10646203" y="3774257"/>
            <a:ext cx="962441" cy="1552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rotWithShape="1">
          <a:blip r:embed="rId2"/>
          <a:srcRect l="25721" b="54024"/>
          <a:stretch/>
        </p:blipFill>
        <p:spPr>
          <a:xfrm>
            <a:off x="-58994" y="4221163"/>
            <a:ext cx="5479362" cy="2651585"/>
          </a:xfrm>
          <a:prstGeom prst="rect">
            <a:avLst/>
          </a:prstGeom>
        </p:spPr>
      </p:pic>
      <p:pic>
        <p:nvPicPr>
          <p:cNvPr id="45" name="图片 44"/>
          <p:cNvPicPr>
            <a:picLocks noChangeAspect="1"/>
          </p:cNvPicPr>
          <p:nvPr/>
        </p:nvPicPr>
        <p:blipFill rotWithShape="1">
          <a:blip r:embed="rId3"/>
          <a:srcRect t="58179" r="32505"/>
          <a:stretch/>
        </p:blipFill>
        <p:spPr>
          <a:xfrm>
            <a:off x="7644908" y="-29498"/>
            <a:ext cx="4596253" cy="2480799"/>
          </a:xfrm>
          <a:prstGeom prst="rect">
            <a:avLst/>
          </a:prstGeom>
        </p:spPr>
      </p:pic>
    </p:spTree>
    <p:extLst>
      <p:ext uri="{BB962C8B-B14F-4D97-AF65-F5344CB8AC3E}">
        <p14:creationId xmlns:p14="http://schemas.microsoft.com/office/powerpoint/2010/main" val="318867053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smtClean="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281487" y="2854452"/>
            <a:ext cx="1769807" cy="1769807"/>
            <a:chOff x="1281487" y="2930652"/>
            <a:chExt cx="1769807" cy="1769807"/>
          </a:xfrm>
        </p:grpSpPr>
        <p:sp>
          <p:nvSpPr>
            <p:cNvPr id="26" name="椭圆 25"/>
            <p:cNvSpPr/>
            <p:nvPr/>
          </p:nvSpPr>
          <p:spPr>
            <a:xfrm>
              <a:off x="1281487"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1793090" y="33881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7" name="组合 36"/>
          <p:cNvGrpSpPr/>
          <p:nvPr/>
        </p:nvGrpSpPr>
        <p:grpSpPr>
          <a:xfrm>
            <a:off x="3907093" y="2854452"/>
            <a:ext cx="1769807" cy="1769807"/>
            <a:chOff x="3888043" y="2930652"/>
            <a:chExt cx="1769807" cy="1769807"/>
          </a:xfrm>
        </p:grpSpPr>
        <p:sp>
          <p:nvSpPr>
            <p:cNvPr id="27" name="椭圆 26"/>
            <p:cNvSpPr/>
            <p:nvPr/>
          </p:nvSpPr>
          <p:spPr>
            <a:xfrm>
              <a:off x="3888043"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6532699" y="2854452"/>
            <a:ext cx="1769807" cy="1769807"/>
            <a:chOff x="6494599" y="2930652"/>
            <a:chExt cx="1769807" cy="1769807"/>
          </a:xfrm>
        </p:grpSpPr>
        <p:sp>
          <p:nvSpPr>
            <p:cNvPr id="29" name="椭圆 28"/>
            <p:cNvSpPr/>
            <p:nvPr/>
          </p:nvSpPr>
          <p:spPr>
            <a:xfrm>
              <a:off x="649459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9158305" y="2854452"/>
            <a:ext cx="1769807" cy="1769807"/>
            <a:chOff x="8776009" y="2930652"/>
            <a:chExt cx="1769807" cy="1769807"/>
          </a:xfrm>
        </p:grpSpPr>
        <p:sp>
          <p:nvSpPr>
            <p:cNvPr id="31" name="椭圆 30"/>
            <p:cNvSpPr/>
            <p:nvPr/>
          </p:nvSpPr>
          <p:spPr>
            <a:xfrm>
              <a:off x="8776009"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1004340" y="4927086"/>
            <a:ext cx="2324100" cy="1338995"/>
            <a:chOff x="1004340" y="4927086"/>
            <a:chExt cx="2324100" cy="1338995"/>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a:t>
              </a:r>
              <a:r>
                <a:rPr lang="en-US" altLang="zh-CN" sz="2400" dirty="0">
                  <a:solidFill>
                    <a:schemeClr val="bg1"/>
                  </a:solidFill>
                  <a:latin typeface="Nexa Light" panose="02000000000000000000" pitchFamily="2" charset="0"/>
                </a:rPr>
                <a:t>O</a:t>
              </a:r>
              <a:r>
                <a:rPr lang="en-US" altLang="zh-CN" sz="2400" dirty="0" smtClean="0">
                  <a:solidFill>
                    <a:schemeClr val="bg1"/>
                  </a:solidFill>
                  <a:latin typeface="Nexa Light" panose="02000000000000000000" pitchFamily="2" charset="0"/>
                </a:rPr>
                <a:t>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1338995"/>
            <a:chOff x="3629946" y="4927086"/>
            <a:chExt cx="2324100" cy="1338995"/>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338995"/>
            <a:chOff x="8881158" y="4927086"/>
            <a:chExt cx="2324100" cy="1338995"/>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2779846499"/>
      </p:ext>
    </p:extLst>
  </p:cSld>
  <p:clrMapOvr>
    <a:masterClrMapping/>
  </p:clrMapOvr>
  <mc:AlternateContent xmlns:mc="http://schemas.openxmlformats.org/markup-compatibility/2006" xmlns:p14="http://schemas.microsoft.com/office/powerpoint/2010/main">
    <mc:Choice Requires="p14">
      <p:transition spd="slow" p14:dur="25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750"/>
                                        <p:tgtEl>
                                          <p:spTgt spid="5"/>
                                        </p:tgtEl>
                                      </p:cBhvr>
                                    </p:animEffect>
                                  </p:childTnLst>
                                </p:cTn>
                              </p:par>
                            </p:childTnLst>
                          </p:cTn>
                        </p:par>
                        <p:par>
                          <p:cTn id="44" fill="hold">
                            <p:stCondLst>
                              <p:cond delay="7000"/>
                            </p:stCondLst>
                            <p:childTnLst>
                              <p:par>
                                <p:cTn id="45" presetID="4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8000"/>
                            </p:stCondLst>
                            <p:childTnLst>
                              <p:par>
                                <p:cTn id="51" presetID="10" presetClass="entr" presetSubtype="0" fill="hold"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7B902"/>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2349" name="Rectangle 590"/>
          <p:cNvSpPr>
            <a:spLocks noChangeArrowheads="1"/>
          </p:cNvSpPr>
          <p:nvPr/>
        </p:nvSpPr>
        <p:spPr bwMode="auto">
          <a:xfrm>
            <a:off x="-22225" y="-34925"/>
            <a:ext cx="1223010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0" name="Freeform 591"/>
          <p:cNvSpPr>
            <a:spLocks/>
          </p:cNvSpPr>
          <p:nvPr/>
        </p:nvSpPr>
        <p:spPr bwMode="auto">
          <a:xfrm>
            <a:off x="101600" y="2924175"/>
            <a:ext cx="1535113" cy="628650"/>
          </a:xfrm>
          <a:custGeom>
            <a:avLst/>
            <a:gdLst>
              <a:gd name="T0" fmla="*/ 197 w 482"/>
              <a:gd name="T1" fmla="*/ 0 h 197"/>
              <a:gd name="T2" fmla="*/ 70 w 482"/>
              <a:gd name="T3" fmla="*/ 116 h 197"/>
              <a:gd name="T4" fmla="*/ 0 w 482"/>
              <a:gd name="T5" fmla="*/ 197 h 197"/>
              <a:gd name="T6" fmla="*/ 482 w 482"/>
              <a:gd name="T7" fmla="*/ 197 h 197"/>
              <a:gd name="T8" fmla="*/ 373 w 482"/>
              <a:gd name="T9" fmla="*/ 101 h 197"/>
              <a:gd name="T10" fmla="*/ 324 w 482"/>
              <a:gd name="T11" fmla="*/ 113 h 197"/>
              <a:gd name="T12" fmla="*/ 197 w 482"/>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482" h="197">
                <a:moveTo>
                  <a:pt x="197" y="0"/>
                </a:moveTo>
                <a:cubicBezTo>
                  <a:pt x="131" y="0"/>
                  <a:pt x="76" y="51"/>
                  <a:pt x="70" y="116"/>
                </a:cubicBezTo>
                <a:cubicBezTo>
                  <a:pt x="30" y="122"/>
                  <a:pt x="0" y="156"/>
                  <a:pt x="0" y="197"/>
                </a:cubicBezTo>
                <a:cubicBezTo>
                  <a:pt x="482" y="197"/>
                  <a:pt x="482" y="197"/>
                  <a:pt x="482" y="197"/>
                </a:cubicBezTo>
                <a:cubicBezTo>
                  <a:pt x="475" y="143"/>
                  <a:pt x="429" y="101"/>
                  <a:pt x="373" y="101"/>
                </a:cubicBezTo>
                <a:cubicBezTo>
                  <a:pt x="356" y="101"/>
                  <a:pt x="339" y="105"/>
                  <a:pt x="324" y="113"/>
                </a:cubicBezTo>
                <a:cubicBezTo>
                  <a:pt x="317" y="49"/>
                  <a:pt x="263" y="0"/>
                  <a:pt x="197" y="0"/>
                </a:cubicBezTo>
              </a:path>
            </a:pathLst>
          </a:cu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160" name="组合 1159"/>
          <p:cNvGrpSpPr/>
          <p:nvPr/>
        </p:nvGrpSpPr>
        <p:grpSpPr>
          <a:xfrm>
            <a:off x="554038" y="4629150"/>
            <a:ext cx="206375" cy="2249488"/>
            <a:chOff x="554038" y="4591050"/>
            <a:chExt cx="206375" cy="2249488"/>
          </a:xfrm>
        </p:grpSpPr>
        <p:sp>
          <p:nvSpPr>
            <p:cNvPr id="2095" name="Freeform 1118"/>
            <p:cNvSpPr>
              <a:spLocks noEditPoints="1"/>
            </p:cNvSpPr>
            <p:nvPr/>
          </p:nvSpPr>
          <p:spPr bwMode="auto">
            <a:xfrm>
              <a:off x="576263" y="4591050"/>
              <a:ext cx="155575" cy="398463"/>
            </a:xfrm>
            <a:custGeom>
              <a:avLst/>
              <a:gdLst>
                <a:gd name="T0" fmla="*/ 5 w 49"/>
                <a:gd name="T1" fmla="*/ 118 h 125"/>
                <a:gd name="T2" fmla="*/ 5 w 49"/>
                <a:gd name="T3" fmla="*/ 118 h 125"/>
                <a:gd name="T4" fmla="*/ 12 w 49"/>
                <a:gd name="T5" fmla="*/ 125 h 125"/>
                <a:gd name="T6" fmla="*/ 12 w 49"/>
                <a:gd name="T7" fmla="*/ 125 h 125"/>
                <a:gd name="T8" fmla="*/ 12 w 49"/>
                <a:gd name="T9" fmla="*/ 125 h 125"/>
                <a:gd name="T10" fmla="*/ 5 w 49"/>
                <a:gd name="T11" fmla="*/ 118 h 125"/>
                <a:gd name="T12" fmla="*/ 5 w 49"/>
                <a:gd name="T13" fmla="*/ 118 h 125"/>
                <a:gd name="T14" fmla="*/ 0 w 49"/>
                <a:gd name="T15" fmla="*/ 77 h 125"/>
                <a:gd name="T16" fmla="*/ 0 w 49"/>
                <a:gd name="T17" fmla="*/ 80 h 125"/>
                <a:gd name="T18" fmla="*/ 0 w 49"/>
                <a:gd name="T19" fmla="*/ 80 h 125"/>
                <a:gd name="T20" fmla="*/ 0 w 49"/>
                <a:gd name="T21" fmla="*/ 77 h 125"/>
                <a:gd name="T22" fmla="*/ 25 w 49"/>
                <a:gd name="T23" fmla="*/ 0 h 125"/>
                <a:gd name="T24" fmla="*/ 25 w 49"/>
                <a:gd name="T25" fmla="*/ 0 h 125"/>
                <a:gd name="T26" fmla="*/ 25 w 49"/>
                <a:gd name="T27" fmla="*/ 0 h 125"/>
                <a:gd name="T28" fmla="*/ 25 w 49"/>
                <a:gd name="T29" fmla="*/ 0 h 125"/>
                <a:gd name="T30" fmla="*/ 25 w 49"/>
                <a:gd name="T31" fmla="*/ 0 h 125"/>
                <a:gd name="T32" fmla="*/ 25 w 49"/>
                <a:gd name="T33" fmla="*/ 0 h 125"/>
                <a:gd name="T34" fmla="*/ 25 w 49"/>
                <a:gd name="T35" fmla="*/ 0 h 125"/>
                <a:gd name="T36" fmla="*/ 20 w 49"/>
                <a:gd name="T37" fmla="*/ 125 h 125"/>
                <a:gd name="T38" fmla="*/ 37 w 49"/>
                <a:gd name="T39" fmla="*/ 125 h 125"/>
                <a:gd name="T40" fmla="*/ 37 w 49"/>
                <a:gd name="T41" fmla="*/ 125 h 125"/>
                <a:gd name="T42" fmla="*/ 44 w 49"/>
                <a:gd name="T43" fmla="*/ 118 h 125"/>
                <a:gd name="T44" fmla="*/ 44 w 49"/>
                <a:gd name="T45" fmla="*/ 118 h 125"/>
                <a:gd name="T46" fmla="*/ 39 w 49"/>
                <a:gd name="T47" fmla="*/ 116 h 125"/>
                <a:gd name="T48" fmla="*/ 48 w 49"/>
                <a:gd name="T49" fmla="*/ 80 h 125"/>
                <a:gd name="T50" fmla="*/ 49 w 49"/>
                <a:gd name="T51" fmla="*/ 81 h 125"/>
                <a:gd name="T52" fmla="*/ 49 w 49"/>
                <a:gd name="T53" fmla="*/ 77 h 125"/>
                <a:gd name="T54" fmla="*/ 48 w 49"/>
                <a:gd name="T55" fmla="*/ 65 h 125"/>
                <a:gd name="T56" fmla="*/ 46 w 49"/>
                <a:gd name="T57" fmla="*/ 53 h 125"/>
                <a:gd name="T58" fmla="*/ 45 w 49"/>
                <a:gd name="T59" fmla="*/ 47 h 125"/>
                <a:gd name="T60" fmla="*/ 45 w 49"/>
                <a:gd name="T61" fmla="*/ 44 h 125"/>
                <a:gd name="T62" fmla="*/ 44 w 49"/>
                <a:gd name="T63" fmla="*/ 41 h 125"/>
                <a:gd name="T64" fmla="*/ 44 w 49"/>
                <a:gd name="T65" fmla="*/ 38 h 125"/>
                <a:gd name="T66" fmla="*/ 43 w 49"/>
                <a:gd name="T67" fmla="*/ 35 h 125"/>
                <a:gd name="T68" fmla="*/ 43 w 49"/>
                <a:gd name="T69" fmla="*/ 33 h 125"/>
                <a:gd name="T70" fmla="*/ 42 w 49"/>
                <a:gd name="T71" fmla="*/ 30 h 125"/>
                <a:gd name="T72" fmla="*/ 41 w 49"/>
                <a:gd name="T73" fmla="*/ 27 h 125"/>
                <a:gd name="T74" fmla="*/ 40 w 49"/>
                <a:gd name="T75" fmla="*/ 25 h 125"/>
                <a:gd name="T76" fmla="*/ 38 w 49"/>
                <a:gd name="T77" fmla="*/ 20 h 125"/>
                <a:gd name="T78" fmla="*/ 34 w 49"/>
                <a:gd name="T79" fmla="*/ 12 h 125"/>
                <a:gd name="T80" fmla="*/ 33 w 49"/>
                <a:gd name="T81" fmla="*/ 11 h 125"/>
                <a:gd name="T82" fmla="*/ 33 w 49"/>
                <a:gd name="T83" fmla="*/ 10 h 125"/>
                <a:gd name="T84" fmla="*/ 32 w 49"/>
                <a:gd name="T85" fmla="*/ 9 h 125"/>
                <a:gd name="T86" fmla="*/ 32 w 49"/>
                <a:gd name="T87" fmla="*/ 8 h 125"/>
                <a:gd name="T88" fmla="*/ 30 w 49"/>
                <a:gd name="T89" fmla="*/ 5 h 125"/>
                <a:gd name="T90" fmla="*/ 28 w 49"/>
                <a:gd name="T91" fmla="*/ 3 h 125"/>
                <a:gd name="T92" fmla="*/ 26 w 49"/>
                <a:gd name="T93" fmla="*/ 1 h 125"/>
                <a:gd name="T94" fmla="*/ 25 w 49"/>
                <a:gd name="T95" fmla="*/ 0 h 125"/>
                <a:gd name="T96" fmla="*/ 25 w 49"/>
                <a:gd name="T9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125">
                  <a:moveTo>
                    <a:pt x="5" y="118"/>
                  </a:moveTo>
                  <a:cubicBezTo>
                    <a:pt x="5" y="118"/>
                    <a:pt x="5" y="118"/>
                    <a:pt x="5" y="118"/>
                  </a:cubicBezTo>
                  <a:cubicBezTo>
                    <a:pt x="6" y="121"/>
                    <a:pt x="9" y="123"/>
                    <a:pt x="12" y="125"/>
                  </a:cubicBezTo>
                  <a:cubicBezTo>
                    <a:pt x="12" y="125"/>
                    <a:pt x="12" y="125"/>
                    <a:pt x="12" y="125"/>
                  </a:cubicBezTo>
                  <a:cubicBezTo>
                    <a:pt x="12" y="125"/>
                    <a:pt x="12" y="125"/>
                    <a:pt x="12" y="125"/>
                  </a:cubicBezTo>
                  <a:cubicBezTo>
                    <a:pt x="9" y="123"/>
                    <a:pt x="6" y="121"/>
                    <a:pt x="5" y="118"/>
                  </a:cubicBezTo>
                  <a:cubicBezTo>
                    <a:pt x="5" y="118"/>
                    <a:pt x="5" y="118"/>
                    <a:pt x="5" y="118"/>
                  </a:cubicBezTo>
                  <a:moveTo>
                    <a:pt x="0" y="77"/>
                  </a:moveTo>
                  <a:cubicBezTo>
                    <a:pt x="0" y="78"/>
                    <a:pt x="0" y="79"/>
                    <a:pt x="0" y="80"/>
                  </a:cubicBezTo>
                  <a:cubicBezTo>
                    <a:pt x="0" y="80"/>
                    <a:pt x="0" y="80"/>
                    <a:pt x="0" y="80"/>
                  </a:cubicBezTo>
                  <a:cubicBezTo>
                    <a:pt x="0" y="79"/>
                    <a:pt x="0" y="78"/>
                    <a:pt x="0" y="77"/>
                  </a:cubicBezTo>
                  <a:moveTo>
                    <a:pt x="25" y="0"/>
                  </a:move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4" y="1"/>
                    <a:pt x="6" y="61"/>
                    <a:pt x="20" y="125"/>
                  </a:cubicBezTo>
                  <a:cubicBezTo>
                    <a:pt x="37" y="125"/>
                    <a:pt x="37" y="125"/>
                    <a:pt x="37" y="125"/>
                  </a:cubicBezTo>
                  <a:cubicBezTo>
                    <a:pt x="37" y="125"/>
                    <a:pt x="37" y="125"/>
                    <a:pt x="37" y="125"/>
                  </a:cubicBezTo>
                  <a:cubicBezTo>
                    <a:pt x="40" y="123"/>
                    <a:pt x="43" y="121"/>
                    <a:pt x="44" y="118"/>
                  </a:cubicBezTo>
                  <a:cubicBezTo>
                    <a:pt x="44" y="118"/>
                    <a:pt x="44" y="118"/>
                    <a:pt x="44" y="118"/>
                  </a:cubicBezTo>
                  <a:cubicBezTo>
                    <a:pt x="43" y="117"/>
                    <a:pt x="41" y="116"/>
                    <a:pt x="39" y="116"/>
                  </a:cubicBezTo>
                  <a:cubicBezTo>
                    <a:pt x="48" y="80"/>
                    <a:pt x="48" y="80"/>
                    <a:pt x="48" y="80"/>
                  </a:cubicBezTo>
                  <a:cubicBezTo>
                    <a:pt x="49" y="81"/>
                    <a:pt x="49" y="81"/>
                    <a:pt x="49" y="81"/>
                  </a:cubicBezTo>
                  <a:cubicBezTo>
                    <a:pt x="49" y="79"/>
                    <a:pt x="49" y="78"/>
                    <a:pt x="49" y="77"/>
                  </a:cubicBezTo>
                  <a:cubicBezTo>
                    <a:pt x="49" y="73"/>
                    <a:pt x="48" y="69"/>
                    <a:pt x="48" y="65"/>
                  </a:cubicBezTo>
                  <a:cubicBezTo>
                    <a:pt x="47" y="61"/>
                    <a:pt x="47" y="57"/>
                    <a:pt x="46" y="53"/>
                  </a:cubicBezTo>
                  <a:cubicBezTo>
                    <a:pt x="46" y="51"/>
                    <a:pt x="46" y="49"/>
                    <a:pt x="45" y="47"/>
                  </a:cubicBezTo>
                  <a:cubicBezTo>
                    <a:pt x="45" y="46"/>
                    <a:pt x="45" y="45"/>
                    <a:pt x="45" y="44"/>
                  </a:cubicBezTo>
                  <a:cubicBezTo>
                    <a:pt x="45" y="43"/>
                    <a:pt x="44" y="42"/>
                    <a:pt x="44" y="41"/>
                  </a:cubicBezTo>
                  <a:cubicBezTo>
                    <a:pt x="44" y="40"/>
                    <a:pt x="44" y="39"/>
                    <a:pt x="44" y="38"/>
                  </a:cubicBezTo>
                  <a:cubicBezTo>
                    <a:pt x="44" y="37"/>
                    <a:pt x="43" y="36"/>
                    <a:pt x="43" y="35"/>
                  </a:cubicBezTo>
                  <a:cubicBezTo>
                    <a:pt x="43" y="35"/>
                    <a:pt x="43" y="34"/>
                    <a:pt x="43" y="33"/>
                  </a:cubicBezTo>
                  <a:cubicBezTo>
                    <a:pt x="42" y="32"/>
                    <a:pt x="42" y="31"/>
                    <a:pt x="42" y="30"/>
                  </a:cubicBezTo>
                  <a:cubicBezTo>
                    <a:pt x="42" y="29"/>
                    <a:pt x="41" y="28"/>
                    <a:pt x="41" y="27"/>
                  </a:cubicBezTo>
                  <a:cubicBezTo>
                    <a:pt x="41" y="27"/>
                    <a:pt x="40" y="26"/>
                    <a:pt x="40" y="25"/>
                  </a:cubicBezTo>
                  <a:cubicBezTo>
                    <a:pt x="40" y="23"/>
                    <a:pt x="39" y="22"/>
                    <a:pt x="38" y="20"/>
                  </a:cubicBezTo>
                  <a:cubicBezTo>
                    <a:pt x="37" y="17"/>
                    <a:pt x="35" y="14"/>
                    <a:pt x="34" y="12"/>
                  </a:cubicBezTo>
                  <a:cubicBezTo>
                    <a:pt x="33" y="11"/>
                    <a:pt x="33" y="11"/>
                    <a:pt x="33" y="11"/>
                  </a:cubicBezTo>
                  <a:cubicBezTo>
                    <a:pt x="33" y="10"/>
                    <a:pt x="33" y="10"/>
                    <a:pt x="33" y="10"/>
                  </a:cubicBezTo>
                  <a:cubicBezTo>
                    <a:pt x="32" y="9"/>
                    <a:pt x="32" y="9"/>
                    <a:pt x="32" y="9"/>
                  </a:cubicBezTo>
                  <a:cubicBezTo>
                    <a:pt x="32" y="8"/>
                    <a:pt x="32" y="8"/>
                    <a:pt x="32" y="8"/>
                  </a:cubicBezTo>
                  <a:cubicBezTo>
                    <a:pt x="31" y="7"/>
                    <a:pt x="30" y="6"/>
                    <a:pt x="30" y="5"/>
                  </a:cubicBezTo>
                  <a:cubicBezTo>
                    <a:pt x="29" y="4"/>
                    <a:pt x="28" y="4"/>
                    <a:pt x="28" y="3"/>
                  </a:cubicBezTo>
                  <a:cubicBezTo>
                    <a:pt x="27" y="2"/>
                    <a:pt x="27" y="2"/>
                    <a:pt x="26" y="1"/>
                  </a:cubicBezTo>
                  <a:cubicBezTo>
                    <a:pt x="26" y="1"/>
                    <a:pt x="25" y="0"/>
                    <a:pt x="25" y="0"/>
                  </a:cubicBezTo>
                  <a:cubicBezTo>
                    <a:pt x="25" y="0"/>
                    <a:pt x="25" y="0"/>
                    <a:pt x="25"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6" name="Freeform 1119"/>
            <p:cNvSpPr>
              <a:spLocks noEditPoints="1"/>
            </p:cNvSpPr>
            <p:nvPr/>
          </p:nvSpPr>
          <p:spPr bwMode="auto">
            <a:xfrm>
              <a:off x="611188" y="4989513"/>
              <a:ext cx="85725" cy="22225"/>
            </a:xfrm>
            <a:custGeom>
              <a:avLst/>
              <a:gdLst>
                <a:gd name="T0" fmla="*/ 0 w 27"/>
                <a:gd name="T1" fmla="*/ 7 h 7"/>
                <a:gd name="T2" fmla="*/ 0 w 27"/>
                <a:gd name="T3" fmla="*/ 7 h 7"/>
                <a:gd name="T4" fmla="*/ 4 w 27"/>
                <a:gd name="T5" fmla="*/ 7 h 7"/>
                <a:gd name="T6" fmla="*/ 0 w 27"/>
                <a:gd name="T7" fmla="*/ 7 h 7"/>
                <a:gd name="T8" fmla="*/ 9 w 27"/>
                <a:gd name="T9" fmla="*/ 0 h 7"/>
                <a:gd name="T10" fmla="*/ 10 w 27"/>
                <a:gd name="T11" fmla="*/ 3 h 7"/>
                <a:gd name="T12" fmla="*/ 21 w 27"/>
                <a:gd name="T13" fmla="*/ 3 h 7"/>
                <a:gd name="T14" fmla="*/ 21 w 27"/>
                <a:gd name="T15" fmla="*/ 7 h 7"/>
                <a:gd name="T16" fmla="*/ 27 w 27"/>
                <a:gd name="T17" fmla="*/ 7 h 7"/>
                <a:gd name="T18" fmla="*/ 27 w 27"/>
                <a:gd name="T19" fmla="*/ 0 h 7"/>
                <a:gd name="T20" fmla="*/ 26 w 27"/>
                <a:gd name="T21" fmla="*/ 0 h 7"/>
                <a:gd name="T22" fmla="*/ 9 w 27"/>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
                  <a:moveTo>
                    <a:pt x="0" y="7"/>
                  </a:moveTo>
                  <a:cubicBezTo>
                    <a:pt x="0" y="7"/>
                    <a:pt x="0" y="7"/>
                    <a:pt x="0" y="7"/>
                  </a:cubicBezTo>
                  <a:cubicBezTo>
                    <a:pt x="4" y="7"/>
                    <a:pt x="4" y="7"/>
                    <a:pt x="4" y="7"/>
                  </a:cubicBezTo>
                  <a:cubicBezTo>
                    <a:pt x="0" y="7"/>
                    <a:pt x="0" y="7"/>
                    <a:pt x="0" y="7"/>
                  </a:cubicBezTo>
                  <a:moveTo>
                    <a:pt x="9" y="0"/>
                  </a:moveTo>
                  <a:cubicBezTo>
                    <a:pt x="10" y="1"/>
                    <a:pt x="10" y="2"/>
                    <a:pt x="10" y="3"/>
                  </a:cubicBezTo>
                  <a:cubicBezTo>
                    <a:pt x="21" y="3"/>
                    <a:pt x="21" y="3"/>
                    <a:pt x="21" y="3"/>
                  </a:cubicBezTo>
                  <a:cubicBezTo>
                    <a:pt x="21" y="7"/>
                    <a:pt x="21" y="7"/>
                    <a:pt x="21" y="7"/>
                  </a:cubicBezTo>
                  <a:cubicBezTo>
                    <a:pt x="27" y="7"/>
                    <a:pt x="27" y="7"/>
                    <a:pt x="27" y="7"/>
                  </a:cubicBezTo>
                  <a:cubicBezTo>
                    <a:pt x="27" y="0"/>
                    <a:pt x="27" y="0"/>
                    <a:pt x="27" y="0"/>
                  </a:cubicBezTo>
                  <a:cubicBezTo>
                    <a:pt x="26" y="0"/>
                    <a:pt x="26" y="0"/>
                    <a:pt x="26" y="0"/>
                  </a:cubicBezTo>
                  <a:cubicBezTo>
                    <a:pt x="9" y="0"/>
                    <a:pt x="9" y="0"/>
                    <a:pt x="9"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7" name="Freeform 1120"/>
            <p:cNvSpPr>
              <a:spLocks noEditPoints="1"/>
            </p:cNvSpPr>
            <p:nvPr/>
          </p:nvSpPr>
          <p:spPr bwMode="auto">
            <a:xfrm>
              <a:off x="554038" y="4846638"/>
              <a:ext cx="38100" cy="165100"/>
            </a:xfrm>
            <a:custGeom>
              <a:avLst/>
              <a:gdLst>
                <a:gd name="T0" fmla="*/ 0 w 12"/>
                <a:gd name="T1" fmla="*/ 52 h 52"/>
                <a:gd name="T2" fmla="*/ 0 w 12"/>
                <a:gd name="T3" fmla="*/ 52 h 52"/>
                <a:gd name="T4" fmla="*/ 0 w 12"/>
                <a:gd name="T5" fmla="*/ 52 h 52"/>
                <a:gd name="T6" fmla="*/ 12 w 12"/>
                <a:gd name="T7" fmla="*/ 38 h 52"/>
                <a:gd name="T8" fmla="*/ 0 w 12"/>
                <a:gd name="T9" fmla="*/ 52 h 52"/>
                <a:gd name="T10" fmla="*/ 12 w 12"/>
                <a:gd name="T11" fmla="*/ 38 h 52"/>
                <a:gd name="T12" fmla="*/ 12 w 12"/>
                <a:gd name="T13" fmla="*/ 38 h 52"/>
                <a:gd name="T14" fmla="*/ 7 w 12"/>
                <a:gd name="T15" fmla="*/ 0 h 52"/>
                <a:gd name="T16" fmla="*/ 7 w 12"/>
                <a:gd name="T17" fmla="*/ 0 h 52"/>
                <a:gd name="T18" fmla="*/ 0 w 12"/>
                <a:gd name="T19" fmla="*/ 7 h 52"/>
                <a:gd name="T20" fmla="*/ 7 w 12"/>
                <a:gd name="T21" fmla="*/ 0 h 52"/>
                <a:gd name="T22" fmla="*/ 7 w 1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2">
                  <a:moveTo>
                    <a:pt x="0" y="52"/>
                  </a:moveTo>
                  <a:cubicBezTo>
                    <a:pt x="0" y="52"/>
                    <a:pt x="0" y="52"/>
                    <a:pt x="0" y="52"/>
                  </a:cubicBezTo>
                  <a:cubicBezTo>
                    <a:pt x="0" y="52"/>
                    <a:pt x="0" y="52"/>
                    <a:pt x="0" y="52"/>
                  </a:cubicBezTo>
                  <a:moveTo>
                    <a:pt x="12" y="38"/>
                  </a:moveTo>
                  <a:cubicBezTo>
                    <a:pt x="5" y="43"/>
                    <a:pt x="0" y="52"/>
                    <a:pt x="0" y="52"/>
                  </a:cubicBezTo>
                  <a:cubicBezTo>
                    <a:pt x="0" y="52"/>
                    <a:pt x="5" y="43"/>
                    <a:pt x="12" y="38"/>
                  </a:cubicBezTo>
                  <a:cubicBezTo>
                    <a:pt x="12" y="38"/>
                    <a:pt x="12" y="38"/>
                    <a:pt x="12" y="38"/>
                  </a:cubicBezTo>
                  <a:moveTo>
                    <a:pt x="7" y="0"/>
                  </a:moveTo>
                  <a:cubicBezTo>
                    <a:pt x="7" y="0"/>
                    <a:pt x="7" y="0"/>
                    <a:pt x="7" y="0"/>
                  </a:cubicBezTo>
                  <a:cubicBezTo>
                    <a:pt x="0" y="7"/>
                    <a:pt x="0" y="7"/>
                    <a:pt x="0" y="7"/>
                  </a:cubicBezTo>
                  <a:cubicBezTo>
                    <a:pt x="7" y="0"/>
                    <a:pt x="7" y="0"/>
                    <a:pt x="7" y="0"/>
                  </a:cubicBezTo>
                  <a:cubicBezTo>
                    <a:pt x="7" y="0"/>
                    <a:pt x="7" y="0"/>
                    <a:pt x="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8" name="Freeform 1121"/>
            <p:cNvSpPr>
              <a:spLocks/>
            </p:cNvSpPr>
            <p:nvPr/>
          </p:nvSpPr>
          <p:spPr bwMode="auto">
            <a:xfrm>
              <a:off x="700088" y="4846638"/>
              <a:ext cx="60325" cy="171450"/>
            </a:xfrm>
            <a:custGeom>
              <a:avLst/>
              <a:gdLst>
                <a:gd name="T0" fmla="*/ 9 w 19"/>
                <a:gd name="T1" fmla="*/ 0 h 54"/>
                <a:gd name="T2" fmla="*/ 0 w 19"/>
                <a:gd name="T3" fmla="*/ 36 h 54"/>
                <a:gd name="T4" fmla="*/ 5 w 19"/>
                <a:gd name="T5" fmla="*/ 38 h 54"/>
                <a:gd name="T6" fmla="*/ 19 w 19"/>
                <a:gd name="T7" fmla="*/ 54 h 54"/>
                <a:gd name="T8" fmla="*/ 19 w 19"/>
                <a:gd name="T9" fmla="*/ 9 h 54"/>
                <a:gd name="T10" fmla="*/ 10 w 19"/>
                <a:gd name="T11" fmla="*/ 1 h 54"/>
                <a:gd name="T12" fmla="*/ 9 w 1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9" y="0"/>
                  </a:moveTo>
                  <a:cubicBezTo>
                    <a:pt x="0" y="36"/>
                    <a:pt x="0" y="36"/>
                    <a:pt x="0" y="36"/>
                  </a:cubicBezTo>
                  <a:cubicBezTo>
                    <a:pt x="2" y="36"/>
                    <a:pt x="4" y="37"/>
                    <a:pt x="5" y="38"/>
                  </a:cubicBezTo>
                  <a:cubicBezTo>
                    <a:pt x="12" y="43"/>
                    <a:pt x="19" y="54"/>
                    <a:pt x="19" y="54"/>
                  </a:cubicBezTo>
                  <a:cubicBezTo>
                    <a:pt x="19" y="9"/>
                    <a:pt x="19" y="9"/>
                    <a:pt x="19" y="9"/>
                  </a:cubicBezTo>
                  <a:cubicBezTo>
                    <a:pt x="10" y="1"/>
                    <a:pt x="10" y="1"/>
                    <a:pt x="10" y="1"/>
                  </a:cubicBezTo>
                  <a:cubicBezTo>
                    <a:pt x="9" y="0"/>
                    <a:pt x="9" y="0"/>
                    <a:pt x="9"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9" name="Rectangle 1122"/>
            <p:cNvSpPr>
              <a:spLocks noChangeArrowheads="1"/>
            </p:cNvSpPr>
            <p:nvPr/>
          </p:nvSpPr>
          <p:spPr bwMode="auto">
            <a:xfrm>
              <a:off x="655638" y="4591050"/>
              <a:ext cx="1588" cy="1588"/>
            </a:xfrm>
            <a:prstGeom prst="rect">
              <a:avLst/>
            </a:prstGeom>
            <a:solidFill>
              <a:srgbClr val="D6D7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0" name="Freeform 1123"/>
            <p:cNvSpPr>
              <a:spLocks/>
            </p:cNvSpPr>
            <p:nvPr/>
          </p:nvSpPr>
          <p:spPr bwMode="auto">
            <a:xfrm>
              <a:off x="655638" y="45910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1" name="Freeform 1124"/>
            <p:cNvSpPr>
              <a:spLocks noEditPoints="1"/>
            </p:cNvSpPr>
            <p:nvPr/>
          </p:nvSpPr>
          <p:spPr bwMode="auto">
            <a:xfrm>
              <a:off x="576263" y="4591050"/>
              <a:ext cx="79375" cy="420688"/>
            </a:xfrm>
            <a:custGeom>
              <a:avLst/>
              <a:gdLst>
                <a:gd name="T0" fmla="*/ 12 w 25"/>
                <a:gd name="T1" fmla="*/ 125 h 132"/>
                <a:gd name="T2" fmla="*/ 12 w 25"/>
                <a:gd name="T3" fmla="*/ 125 h 132"/>
                <a:gd name="T4" fmla="*/ 11 w 25"/>
                <a:gd name="T5" fmla="*/ 125 h 132"/>
                <a:gd name="T6" fmla="*/ 11 w 25"/>
                <a:gd name="T7" fmla="*/ 132 h 132"/>
                <a:gd name="T8" fmla="*/ 11 w 25"/>
                <a:gd name="T9" fmla="*/ 125 h 132"/>
                <a:gd name="T10" fmla="*/ 12 w 25"/>
                <a:gd name="T11" fmla="*/ 125 h 132"/>
                <a:gd name="T12" fmla="*/ 12 w 25"/>
                <a:gd name="T13" fmla="*/ 125 h 132"/>
                <a:gd name="T14" fmla="*/ 5 w 25"/>
                <a:gd name="T15" fmla="*/ 118 h 132"/>
                <a:gd name="T16" fmla="*/ 5 w 25"/>
                <a:gd name="T17" fmla="*/ 118 h 132"/>
                <a:gd name="T18" fmla="*/ 5 w 25"/>
                <a:gd name="T19" fmla="*/ 118 h 132"/>
                <a:gd name="T20" fmla="*/ 5 w 25"/>
                <a:gd name="T21" fmla="*/ 118 h 132"/>
                <a:gd name="T22" fmla="*/ 25 w 25"/>
                <a:gd name="T23" fmla="*/ 0 h 132"/>
                <a:gd name="T24" fmla="*/ 25 w 25"/>
                <a:gd name="T25" fmla="*/ 0 h 132"/>
                <a:gd name="T26" fmla="*/ 24 w 25"/>
                <a:gd name="T27" fmla="*/ 0 h 132"/>
                <a:gd name="T28" fmla="*/ 23 w 25"/>
                <a:gd name="T29" fmla="*/ 1 h 132"/>
                <a:gd name="T30" fmla="*/ 22 w 25"/>
                <a:gd name="T31" fmla="*/ 3 h 132"/>
                <a:gd name="T32" fmla="*/ 20 w 25"/>
                <a:gd name="T33" fmla="*/ 5 h 132"/>
                <a:gd name="T34" fmla="*/ 18 w 25"/>
                <a:gd name="T35" fmla="*/ 8 h 132"/>
                <a:gd name="T36" fmla="*/ 17 w 25"/>
                <a:gd name="T37" fmla="*/ 9 h 132"/>
                <a:gd name="T38" fmla="*/ 17 w 25"/>
                <a:gd name="T39" fmla="*/ 10 h 132"/>
                <a:gd name="T40" fmla="*/ 16 w 25"/>
                <a:gd name="T41" fmla="*/ 11 h 132"/>
                <a:gd name="T42" fmla="*/ 15 w 25"/>
                <a:gd name="T43" fmla="*/ 12 h 132"/>
                <a:gd name="T44" fmla="*/ 11 w 25"/>
                <a:gd name="T45" fmla="*/ 20 h 132"/>
                <a:gd name="T46" fmla="*/ 9 w 25"/>
                <a:gd name="T47" fmla="*/ 25 h 132"/>
                <a:gd name="T48" fmla="*/ 8 w 25"/>
                <a:gd name="T49" fmla="*/ 27 h 132"/>
                <a:gd name="T50" fmla="*/ 8 w 25"/>
                <a:gd name="T51" fmla="*/ 30 h 132"/>
                <a:gd name="T52" fmla="*/ 7 w 25"/>
                <a:gd name="T53" fmla="*/ 33 h 132"/>
                <a:gd name="T54" fmla="*/ 6 w 25"/>
                <a:gd name="T55" fmla="*/ 35 h 132"/>
                <a:gd name="T56" fmla="*/ 6 w 25"/>
                <a:gd name="T57" fmla="*/ 38 h 132"/>
                <a:gd name="T58" fmla="*/ 5 w 25"/>
                <a:gd name="T59" fmla="*/ 41 h 132"/>
                <a:gd name="T60" fmla="*/ 5 w 25"/>
                <a:gd name="T61" fmla="*/ 44 h 132"/>
                <a:gd name="T62" fmla="*/ 4 w 25"/>
                <a:gd name="T63" fmla="*/ 47 h 132"/>
                <a:gd name="T64" fmla="*/ 3 w 25"/>
                <a:gd name="T65" fmla="*/ 53 h 132"/>
                <a:gd name="T66" fmla="*/ 1 w 25"/>
                <a:gd name="T67" fmla="*/ 65 h 132"/>
                <a:gd name="T68" fmla="*/ 0 w 25"/>
                <a:gd name="T69" fmla="*/ 77 h 132"/>
                <a:gd name="T70" fmla="*/ 0 w 25"/>
                <a:gd name="T71" fmla="*/ 77 h 132"/>
                <a:gd name="T72" fmla="*/ 0 w 25"/>
                <a:gd name="T73" fmla="*/ 77 h 132"/>
                <a:gd name="T74" fmla="*/ 1 w 25"/>
                <a:gd name="T75" fmla="*/ 65 h 132"/>
                <a:gd name="T76" fmla="*/ 3 w 25"/>
                <a:gd name="T77" fmla="*/ 53 h 132"/>
                <a:gd name="T78" fmla="*/ 4 w 25"/>
                <a:gd name="T79" fmla="*/ 47 h 132"/>
                <a:gd name="T80" fmla="*/ 5 w 25"/>
                <a:gd name="T81" fmla="*/ 44 h 132"/>
                <a:gd name="T82" fmla="*/ 5 w 25"/>
                <a:gd name="T83" fmla="*/ 41 h 132"/>
                <a:gd name="T84" fmla="*/ 6 w 25"/>
                <a:gd name="T85" fmla="*/ 38 h 132"/>
                <a:gd name="T86" fmla="*/ 6 w 25"/>
                <a:gd name="T87" fmla="*/ 35 h 132"/>
                <a:gd name="T88" fmla="*/ 7 w 25"/>
                <a:gd name="T89" fmla="*/ 33 h 132"/>
                <a:gd name="T90" fmla="*/ 8 w 25"/>
                <a:gd name="T91" fmla="*/ 30 h 132"/>
                <a:gd name="T92" fmla="*/ 8 w 25"/>
                <a:gd name="T93" fmla="*/ 27 h 132"/>
                <a:gd name="T94" fmla="*/ 9 w 25"/>
                <a:gd name="T95" fmla="*/ 25 h 132"/>
                <a:gd name="T96" fmla="*/ 11 w 25"/>
                <a:gd name="T97" fmla="*/ 20 h 132"/>
                <a:gd name="T98" fmla="*/ 15 w 25"/>
                <a:gd name="T99" fmla="*/ 12 h 132"/>
                <a:gd name="T100" fmla="*/ 16 w 25"/>
                <a:gd name="T101" fmla="*/ 11 h 132"/>
                <a:gd name="T102" fmla="*/ 17 w 25"/>
                <a:gd name="T103" fmla="*/ 10 h 132"/>
                <a:gd name="T104" fmla="*/ 17 w 25"/>
                <a:gd name="T105" fmla="*/ 9 h 132"/>
                <a:gd name="T106" fmla="*/ 18 w 25"/>
                <a:gd name="T107" fmla="*/ 8 h 132"/>
                <a:gd name="T108" fmla="*/ 20 w 25"/>
                <a:gd name="T109" fmla="*/ 5 h 132"/>
                <a:gd name="T110" fmla="*/ 22 w 25"/>
                <a:gd name="T111" fmla="*/ 3 h 132"/>
                <a:gd name="T112" fmla="*/ 23 w 25"/>
                <a:gd name="T113" fmla="*/ 1 h 132"/>
                <a:gd name="T114" fmla="*/ 24 w 25"/>
                <a:gd name="T115" fmla="*/ 0 h 132"/>
                <a:gd name="T116" fmla="*/ 25 w 25"/>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132">
                  <a:moveTo>
                    <a:pt x="12" y="125"/>
                  </a:moveTo>
                  <a:cubicBezTo>
                    <a:pt x="12" y="125"/>
                    <a:pt x="12" y="125"/>
                    <a:pt x="12" y="125"/>
                  </a:cubicBezTo>
                  <a:cubicBezTo>
                    <a:pt x="11" y="125"/>
                    <a:pt x="11" y="125"/>
                    <a:pt x="11" y="125"/>
                  </a:cubicBezTo>
                  <a:cubicBezTo>
                    <a:pt x="11" y="132"/>
                    <a:pt x="11" y="132"/>
                    <a:pt x="11" y="132"/>
                  </a:cubicBezTo>
                  <a:cubicBezTo>
                    <a:pt x="11" y="125"/>
                    <a:pt x="11" y="125"/>
                    <a:pt x="11" y="125"/>
                  </a:cubicBezTo>
                  <a:cubicBezTo>
                    <a:pt x="12" y="125"/>
                    <a:pt x="12" y="125"/>
                    <a:pt x="12" y="125"/>
                  </a:cubicBezTo>
                  <a:cubicBezTo>
                    <a:pt x="12" y="125"/>
                    <a:pt x="12" y="125"/>
                    <a:pt x="12" y="125"/>
                  </a:cubicBezTo>
                  <a:moveTo>
                    <a:pt x="5" y="118"/>
                  </a:moveTo>
                  <a:cubicBezTo>
                    <a:pt x="5" y="118"/>
                    <a:pt x="5" y="118"/>
                    <a:pt x="5" y="118"/>
                  </a:cubicBezTo>
                  <a:cubicBezTo>
                    <a:pt x="5" y="118"/>
                    <a:pt x="5" y="118"/>
                    <a:pt x="5" y="118"/>
                  </a:cubicBezTo>
                  <a:cubicBezTo>
                    <a:pt x="5" y="118"/>
                    <a:pt x="5" y="118"/>
                    <a:pt x="5" y="118"/>
                  </a:cubicBezTo>
                  <a:moveTo>
                    <a:pt x="25" y="0"/>
                  </a:moveTo>
                  <a:cubicBezTo>
                    <a:pt x="25" y="0"/>
                    <a:pt x="25" y="0"/>
                    <a:pt x="25" y="0"/>
                  </a:cubicBezTo>
                  <a:cubicBezTo>
                    <a:pt x="24" y="0"/>
                    <a:pt x="24" y="0"/>
                    <a:pt x="24" y="0"/>
                  </a:cubicBezTo>
                  <a:cubicBezTo>
                    <a:pt x="24" y="0"/>
                    <a:pt x="24" y="1"/>
                    <a:pt x="23" y="1"/>
                  </a:cubicBezTo>
                  <a:cubicBezTo>
                    <a:pt x="23" y="2"/>
                    <a:pt x="22" y="2"/>
                    <a:pt x="22" y="3"/>
                  </a:cubicBezTo>
                  <a:cubicBezTo>
                    <a:pt x="21" y="4"/>
                    <a:pt x="20" y="4"/>
                    <a:pt x="20" y="5"/>
                  </a:cubicBezTo>
                  <a:cubicBezTo>
                    <a:pt x="19" y="6"/>
                    <a:pt x="18" y="7"/>
                    <a:pt x="18" y="8"/>
                  </a:cubicBezTo>
                  <a:cubicBezTo>
                    <a:pt x="17" y="9"/>
                    <a:pt x="17" y="9"/>
                    <a:pt x="17" y="9"/>
                  </a:cubicBezTo>
                  <a:cubicBezTo>
                    <a:pt x="17" y="10"/>
                    <a:pt x="17" y="10"/>
                    <a:pt x="17" y="10"/>
                  </a:cubicBezTo>
                  <a:cubicBezTo>
                    <a:pt x="16" y="11"/>
                    <a:pt x="16" y="11"/>
                    <a:pt x="16" y="11"/>
                  </a:cubicBezTo>
                  <a:cubicBezTo>
                    <a:pt x="15" y="12"/>
                    <a:pt x="15" y="12"/>
                    <a:pt x="15" y="12"/>
                  </a:cubicBezTo>
                  <a:cubicBezTo>
                    <a:pt x="14" y="14"/>
                    <a:pt x="12" y="17"/>
                    <a:pt x="11" y="20"/>
                  </a:cubicBezTo>
                  <a:cubicBezTo>
                    <a:pt x="10" y="22"/>
                    <a:pt x="10" y="23"/>
                    <a:pt x="9" y="25"/>
                  </a:cubicBezTo>
                  <a:cubicBezTo>
                    <a:pt x="9" y="26"/>
                    <a:pt x="9" y="27"/>
                    <a:pt x="8" y="27"/>
                  </a:cubicBezTo>
                  <a:cubicBezTo>
                    <a:pt x="8" y="28"/>
                    <a:pt x="8" y="29"/>
                    <a:pt x="8" y="30"/>
                  </a:cubicBezTo>
                  <a:cubicBezTo>
                    <a:pt x="7" y="31"/>
                    <a:pt x="7" y="32"/>
                    <a:pt x="7" y="33"/>
                  </a:cubicBezTo>
                  <a:cubicBezTo>
                    <a:pt x="7" y="34"/>
                    <a:pt x="6" y="34"/>
                    <a:pt x="6" y="35"/>
                  </a:cubicBezTo>
                  <a:cubicBezTo>
                    <a:pt x="6" y="36"/>
                    <a:pt x="6" y="37"/>
                    <a:pt x="6" y="38"/>
                  </a:cubicBezTo>
                  <a:cubicBezTo>
                    <a:pt x="5" y="39"/>
                    <a:pt x="5" y="40"/>
                    <a:pt x="5" y="41"/>
                  </a:cubicBezTo>
                  <a:cubicBezTo>
                    <a:pt x="5" y="42"/>
                    <a:pt x="5" y="43"/>
                    <a:pt x="5" y="44"/>
                  </a:cubicBezTo>
                  <a:cubicBezTo>
                    <a:pt x="4" y="45"/>
                    <a:pt x="4" y="46"/>
                    <a:pt x="4" y="47"/>
                  </a:cubicBezTo>
                  <a:cubicBezTo>
                    <a:pt x="4" y="49"/>
                    <a:pt x="3" y="51"/>
                    <a:pt x="3" y="53"/>
                  </a:cubicBezTo>
                  <a:cubicBezTo>
                    <a:pt x="2" y="57"/>
                    <a:pt x="2" y="61"/>
                    <a:pt x="1" y="65"/>
                  </a:cubicBezTo>
                  <a:cubicBezTo>
                    <a:pt x="1" y="69"/>
                    <a:pt x="0" y="73"/>
                    <a:pt x="0" y="77"/>
                  </a:cubicBezTo>
                  <a:cubicBezTo>
                    <a:pt x="0" y="77"/>
                    <a:pt x="0" y="77"/>
                    <a:pt x="0" y="77"/>
                  </a:cubicBezTo>
                  <a:cubicBezTo>
                    <a:pt x="0" y="77"/>
                    <a:pt x="0" y="77"/>
                    <a:pt x="0" y="77"/>
                  </a:cubicBezTo>
                  <a:cubicBezTo>
                    <a:pt x="0" y="73"/>
                    <a:pt x="1" y="69"/>
                    <a:pt x="1" y="65"/>
                  </a:cubicBezTo>
                  <a:cubicBezTo>
                    <a:pt x="2" y="61"/>
                    <a:pt x="2" y="57"/>
                    <a:pt x="3" y="53"/>
                  </a:cubicBezTo>
                  <a:cubicBezTo>
                    <a:pt x="3" y="51"/>
                    <a:pt x="4" y="49"/>
                    <a:pt x="4" y="47"/>
                  </a:cubicBezTo>
                  <a:cubicBezTo>
                    <a:pt x="4" y="46"/>
                    <a:pt x="4" y="45"/>
                    <a:pt x="5" y="44"/>
                  </a:cubicBezTo>
                  <a:cubicBezTo>
                    <a:pt x="5" y="43"/>
                    <a:pt x="5" y="42"/>
                    <a:pt x="5" y="41"/>
                  </a:cubicBezTo>
                  <a:cubicBezTo>
                    <a:pt x="5" y="40"/>
                    <a:pt x="5" y="39"/>
                    <a:pt x="6" y="38"/>
                  </a:cubicBezTo>
                  <a:cubicBezTo>
                    <a:pt x="6" y="37"/>
                    <a:pt x="6" y="36"/>
                    <a:pt x="6" y="35"/>
                  </a:cubicBezTo>
                  <a:cubicBezTo>
                    <a:pt x="6" y="34"/>
                    <a:pt x="7" y="34"/>
                    <a:pt x="7" y="33"/>
                  </a:cubicBezTo>
                  <a:cubicBezTo>
                    <a:pt x="7" y="32"/>
                    <a:pt x="7" y="31"/>
                    <a:pt x="8" y="30"/>
                  </a:cubicBezTo>
                  <a:cubicBezTo>
                    <a:pt x="8" y="29"/>
                    <a:pt x="8" y="28"/>
                    <a:pt x="8" y="27"/>
                  </a:cubicBezTo>
                  <a:cubicBezTo>
                    <a:pt x="9" y="27"/>
                    <a:pt x="9" y="26"/>
                    <a:pt x="9" y="25"/>
                  </a:cubicBezTo>
                  <a:cubicBezTo>
                    <a:pt x="10" y="23"/>
                    <a:pt x="10" y="22"/>
                    <a:pt x="11" y="20"/>
                  </a:cubicBezTo>
                  <a:cubicBezTo>
                    <a:pt x="12" y="17"/>
                    <a:pt x="14" y="14"/>
                    <a:pt x="15" y="12"/>
                  </a:cubicBezTo>
                  <a:cubicBezTo>
                    <a:pt x="16" y="11"/>
                    <a:pt x="16" y="11"/>
                    <a:pt x="16" y="11"/>
                  </a:cubicBezTo>
                  <a:cubicBezTo>
                    <a:pt x="17" y="10"/>
                    <a:pt x="17" y="10"/>
                    <a:pt x="17" y="10"/>
                  </a:cubicBezTo>
                  <a:cubicBezTo>
                    <a:pt x="17" y="9"/>
                    <a:pt x="17" y="9"/>
                    <a:pt x="17" y="9"/>
                  </a:cubicBezTo>
                  <a:cubicBezTo>
                    <a:pt x="18" y="8"/>
                    <a:pt x="18" y="8"/>
                    <a:pt x="18" y="8"/>
                  </a:cubicBezTo>
                  <a:cubicBezTo>
                    <a:pt x="18" y="7"/>
                    <a:pt x="19" y="6"/>
                    <a:pt x="20" y="5"/>
                  </a:cubicBezTo>
                  <a:cubicBezTo>
                    <a:pt x="20" y="4"/>
                    <a:pt x="21" y="4"/>
                    <a:pt x="22" y="3"/>
                  </a:cubicBezTo>
                  <a:cubicBezTo>
                    <a:pt x="22" y="2"/>
                    <a:pt x="23" y="2"/>
                    <a:pt x="23" y="1"/>
                  </a:cubicBezTo>
                  <a:cubicBezTo>
                    <a:pt x="24" y="1"/>
                    <a:pt x="24" y="0"/>
                    <a:pt x="24" y="0"/>
                  </a:cubicBezTo>
                  <a:cubicBezTo>
                    <a:pt x="25" y="0"/>
                    <a:pt x="25" y="0"/>
                    <a:pt x="25"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2" name="Freeform 1125"/>
            <p:cNvSpPr>
              <a:spLocks/>
            </p:cNvSpPr>
            <p:nvPr/>
          </p:nvSpPr>
          <p:spPr bwMode="auto">
            <a:xfrm>
              <a:off x="576263" y="4591050"/>
              <a:ext cx="79375" cy="398463"/>
            </a:xfrm>
            <a:custGeom>
              <a:avLst/>
              <a:gdLst>
                <a:gd name="T0" fmla="*/ 25 w 25"/>
                <a:gd name="T1" fmla="*/ 0 h 125"/>
                <a:gd name="T2" fmla="*/ 25 w 25"/>
                <a:gd name="T3" fmla="*/ 0 h 125"/>
                <a:gd name="T4" fmla="*/ 24 w 25"/>
                <a:gd name="T5" fmla="*/ 0 h 125"/>
                <a:gd name="T6" fmla="*/ 23 w 25"/>
                <a:gd name="T7" fmla="*/ 1 h 125"/>
                <a:gd name="T8" fmla="*/ 22 w 25"/>
                <a:gd name="T9" fmla="*/ 3 h 125"/>
                <a:gd name="T10" fmla="*/ 20 w 25"/>
                <a:gd name="T11" fmla="*/ 5 h 125"/>
                <a:gd name="T12" fmla="*/ 18 w 25"/>
                <a:gd name="T13" fmla="*/ 8 h 125"/>
                <a:gd name="T14" fmla="*/ 17 w 25"/>
                <a:gd name="T15" fmla="*/ 9 h 125"/>
                <a:gd name="T16" fmla="*/ 17 w 25"/>
                <a:gd name="T17" fmla="*/ 10 h 125"/>
                <a:gd name="T18" fmla="*/ 16 w 25"/>
                <a:gd name="T19" fmla="*/ 11 h 125"/>
                <a:gd name="T20" fmla="*/ 15 w 25"/>
                <a:gd name="T21" fmla="*/ 12 h 125"/>
                <a:gd name="T22" fmla="*/ 11 w 25"/>
                <a:gd name="T23" fmla="*/ 20 h 125"/>
                <a:gd name="T24" fmla="*/ 9 w 25"/>
                <a:gd name="T25" fmla="*/ 25 h 125"/>
                <a:gd name="T26" fmla="*/ 8 w 25"/>
                <a:gd name="T27" fmla="*/ 27 h 125"/>
                <a:gd name="T28" fmla="*/ 8 w 25"/>
                <a:gd name="T29" fmla="*/ 30 h 125"/>
                <a:gd name="T30" fmla="*/ 7 w 25"/>
                <a:gd name="T31" fmla="*/ 33 h 125"/>
                <a:gd name="T32" fmla="*/ 6 w 25"/>
                <a:gd name="T33" fmla="*/ 35 h 125"/>
                <a:gd name="T34" fmla="*/ 6 w 25"/>
                <a:gd name="T35" fmla="*/ 38 h 125"/>
                <a:gd name="T36" fmla="*/ 5 w 25"/>
                <a:gd name="T37" fmla="*/ 41 h 125"/>
                <a:gd name="T38" fmla="*/ 5 w 25"/>
                <a:gd name="T39" fmla="*/ 44 h 125"/>
                <a:gd name="T40" fmla="*/ 4 w 25"/>
                <a:gd name="T41" fmla="*/ 47 h 125"/>
                <a:gd name="T42" fmla="*/ 3 w 25"/>
                <a:gd name="T43" fmla="*/ 53 h 125"/>
                <a:gd name="T44" fmla="*/ 1 w 25"/>
                <a:gd name="T45" fmla="*/ 65 h 125"/>
                <a:gd name="T46" fmla="*/ 0 w 25"/>
                <a:gd name="T47" fmla="*/ 77 h 125"/>
                <a:gd name="T48" fmla="*/ 0 w 25"/>
                <a:gd name="T49" fmla="*/ 77 h 125"/>
                <a:gd name="T50" fmla="*/ 0 w 25"/>
                <a:gd name="T51" fmla="*/ 80 h 125"/>
                <a:gd name="T52" fmla="*/ 3 w 25"/>
                <a:gd name="T53" fmla="*/ 78 h 125"/>
                <a:gd name="T54" fmla="*/ 11 w 25"/>
                <a:gd name="T55" fmla="*/ 115 h 125"/>
                <a:gd name="T56" fmla="*/ 5 w 25"/>
                <a:gd name="T57" fmla="*/ 118 h 125"/>
                <a:gd name="T58" fmla="*/ 5 w 25"/>
                <a:gd name="T59" fmla="*/ 118 h 125"/>
                <a:gd name="T60" fmla="*/ 5 w 25"/>
                <a:gd name="T61" fmla="*/ 118 h 125"/>
                <a:gd name="T62" fmla="*/ 12 w 25"/>
                <a:gd name="T63" fmla="*/ 125 h 125"/>
                <a:gd name="T64" fmla="*/ 12 w 25"/>
                <a:gd name="T65" fmla="*/ 125 h 125"/>
                <a:gd name="T66" fmla="*/ 12 w 25"/>
                <a:gd name="T67" fmla="*/ 125 h 125"/>
                <a:gd name="T68" fmla="*/ 20 w 25"/>
                <a:gd name="T69" fmla="*/ 125 h 125"/>
                <a:gd name="T70" fmla="*/ 25 w 25"/>
                <a:gd name="T7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125">
                  <a:moveTo>
                    <a:pt x="25" y="0"/>
                  </a:moveTo>
                  <a:cubicBezTo>
                    <a:pt x="25" y="0"/>
                    <a:pt x="25" y="0"/>
                    <a:pt x="25" y="0"/>
                  </a:cubicBezTo>
                  <a:cubicBezTo>
                    <a:pt x="24" y="0"/>
                    <a:pt x="24" y="0"/>
                    <a:pt x="24" y="0"/>
                  </a:cubicBezTo>
                  <a:cubicBezTo>
                    <a:pt x="24" y="0"/>
                    <a:pt x="24" y="1"/>
                    <a:pt x="23" y="1"/>
                  </a:cubicBezTo>
                  <a:cubicBezTo>
                    <a:pt x="23" y="2"/>
                    <a:pt x="22" y="2"/>
                    <a:pt x="22" y="3"/>
                  </a:cubicBezTo>
                  <a:cubicBezTo>
                    <a:pt x="21" y="4"/>
                    <a:pt x="20" y="4"/>
                    <a:pt x="20" y="5"/>
                  </a:cubicBezTo>
                  <a:cubicBezTo>
                    <a:pt x="19" y="6"/>
                    <a:pt x="18" y="7"/>
                    <a:pt x="18" y="8"/>
                  </a:cubicBezTo>
                  <a:cubicBezTo>
                    <a:pt x="17" y="9"/>
                    <a:pt x="17" y="9"/>
                    <a:pt x="17" y="9"/>
                  </a:cubicBezTo>
                  <a:cubicBezTo>
                    <a:pt x="17" y="10"/>
                    <a:pt x="17" y="10"/>
                    <a:pt x="17" y="10"/>
                  </a:cubicBezTo>
                  <a:cubicBezTo>
                    <a:pt x="16" y="11"/>
                    <a:pt x="16" y="11"/>
                    <a:pt x="16" y="11"/>
                  </a:cubicBezTo>
                  <a:cubicBezTo>
                    <a:pt x="15" y="12"/>
                    <a:pt x="15" y="12"/>
                    <a:pt x="15" y="12"/>
                  </a:cubicBezTo>
                  <a:cubicBezTo>
                    <a:pt x="14" y="14"/>
                    <a:pt x="12" y="17"/>
                    <a:pt x="11" y="20"/>
                  </a:cubicBezTo>
                  <a:cubicBezTo>
                    <a:pt x="10" y="22"/>
                    <a:pt x="10" y="23"/>
                    <a:pt x="9" y="25"/>
                  </a:cubicBezTo>
                  <a:cubicBezTo>
                    <a:pt x="9" y="26"/>
                    <a:pt x="9" y="27"/>
                    <a:pt x="8" y="27"/>
                  </a:cubicBezTo>
                  <a:cubicBezTo>
                    <a:pt x="8" y="28"/>
                    <a:pt x="8" y="29"/>
                    <a:pt x="8" y="30"/>
                  </a:cubicBezTo>
                  <a:cubicBezTo>
                    <a:pt x="7" y="31"/>
                    <a:pt x="7" y="32"/>
                    <a:pt x="7" y="33"/>
                  </a:cubicBezTo>
                  <a:cubicBezTo>
                    <a:pt x="7" y="34"/>
                    <a:pt x="6" y="34"/>
                    <a:pt x="6" y="35"/>
                  </a:cubicBezTo>
                  <a:cubicBezTo>
                    <a:pt x="6" y="36"/>
                    <a:pt x="6" y="37"/>
                    <a:pt x="6" y="38"/>
                  </a:cubicBezTo>
                  <a:cubicBezTo>
                    <a:pt x="5" y="39"/>
                    <a:pt x="5" y="40"/>
                    <a:pt x="5" y="41"/>
                  </a:cubicBezTo>
                  <a:cubicBezTo>
                    <a:pt x="5" y="42"/>
                    <a:pt x="5" y="43"/>
                    <a:pt x="5" y="44"/>
                  </a:cubicBezTo>
                  <a:cubicBezTo>
                    <a:pt x="4" y="45"/>
                    <a:pt x="4" y="46"/>
                    <a:pt x="4" y="47"/>
                  </a:cubicBezTo>
                  <a:cubicBezTo>
                    <a:pt x="4" y="49"/>
                    <a:pt x="3" y="51"/>
                    <a:pt x="3" y="53"/>
                  </a:cubicBezTo>
                  <a:cubicBezTo>
                    <a:pt x="2" y="57"/>
                    <a:pt x="2" y="61"/>
                    <a:pt x="1" y="65"/>
                  </a:cubicBezTo>
                  <a:cubicBezTo>
                    <a:pt x="1" y="69"/>
                    <a:pt x="0" y="73"/>
                    <a:pt x="0" y="77"/>
                  </a:cubicBezTo>
                  <a:cubicBezTo>
                    <a:pt x="0" y="77"/>
                    <a:pt x="0" y="77"/>
                    <a:pt x="0" y="77"/>
                  </a:cubicBezTo>
                  <a:cubicBezTo>
                    <a:pt x="0" y="78"/>
                    <a:pt x="0" y="79"/>
                    <a:pt x="0" y="80"/>
                  </a:cubicBezTo>
                  <a:cubicBezTo>
                    <a:pt x="3" y="78"/>
                    <a:pt x="3" y="78"/>
                    <a:pt x="3" y="78"/>
                  </a:cubicBezTo>
                  <a:cubicBezTo>
                    <a:pt x="11" y="115"/>
                    <a:pt x="11" y="115"/>
                    <a:pt x="11" y="115"/>
                  </a:cubicBezTo>
                  <a:cubicBezTo>
                    <a:pt x="9" y="115"/>
                    <a:pt x="7" y="116"/>
                    <a:pt x="5" y="118"/>
                  </a:cubicBezTo>
                  <a:cubicBezTo>
                    <a:pt x="5" y="118"/>
                    <a:pt x="5" y="118"/>
                    <a:pt x="5" y="118"/>
                  </a:cubicBezTo>
                  <a:cubicBezTo>
                    <a:pt x="5" y="118"/>
                    <a:pt x="5" y="118"/>
                    <a:pt x="5" y="118"/>
                  </a:cubicBezTo>
                  <a:cubicBezTo>
                    <a:pt x="6" y="121"/>
                    <a:pt x="9" y="123"/>
                    <a:pt x="12" y="125"/>
                  </a:cubicBezTo>
                  <a:cubicBezTo>
                    <a:pt x="12" y="125"/>
                    <a:pt x="12" y="125"/>
                    <a:pt x="12" y="125"/>
                  </a:cubicBezTo>
                  <a:cubicBezTo>
                    <a:pt x="12" y="125"/>
                    <a:pt x="12" y="125"/>
                    <a:pt x="12" y="125"/>
                  </a:cubicBezTo>
                  <a:cubicBezTo>
                    <a:pt x="20" y="125"/>
                    <a:pt x="20" y="125"/>
                    <a:pt x="20" y="125"/>
                  </a:cubicBezTo>
                  <a:cubicBezTo>
                    <a:pt x="6" y="61"/>
                    <a:pt x="24" y="1"/>
                    <a:pt x="25"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3" name="Freeform 1126"/>
            <p:cNvSpPr>
              <a:spLocks/>
            </p:cNvSpPr>
            <p:nvPr/>
          </p:nvSpPr>
          <p:spPr bwMode="auto">
            <a:xfrm>
              <a:off x="611188" y="4989513"/>
              <a:ext cx="31750" cy="22225"/>
            </a:xfrm>
            <a:custGeom>
              <a:avLst/>
              <a:gdLst>
                <a:gd name="T0" fmla="*/ 0 w 10"/>
                <a:gd name="T1" fmla="*/ 0 h 7"/>
                <a:gd name="T2" fmla="*/ 0 w 10"/>
                <a:gd name="T3" fmla="*/ 7 h 7"/>
                <a:gd name="T4" fmla="*/ 4 w 10"/>
                <a:gd name="T5" fmla="*/ 7 h 7"/>
                <a:gd name="T6" fmla="*/ 4 w 10"/>
                <a:gd name="T7" fmla="*/ 3 h 7"/>
                <a:gd name="T8" fmla="*/ 10 w 10"/>
                <a:gd name="T9" fmla="*/ 3 h 7"/>
                <a:gd name="T10" fmla="*/ 9 w 10"/>
                <a:gd name="T11" fmla="*/ 0 h 7"/>
                <a:gd name="T12" fmla="*/ 1 w 10"/>
                <a:gd name="T13" fmla="*/ 0 h 7"/>
                <a:gd name="T14" fmla="*/ 0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0" y="0"/>
                  </a:moveTo>
                  <a:cubicBezTo>
                    <a:pt x="0" y="7"/>
                    <a:pt x="0" y="7"/>
                    <a:pt x="0" y="7"/>
                  </a:cubicBezTo>
                  <a:cubicBezTo>
                    <a:pt x="4" y="7"/>
                    <a:pt x="4" y="7"/>
                    <a:pt x="4" y="7"/>
                  </a:cubicBezTo>
                  <a:cubicBezTo>
                    <a:pt x="4" y="3"/>
                    <a:pt x="4" y="3"/>
                    <a:pt x="4" y="3"/>
                  </a:cubicBezTo>
                  <a:cubicBezTo>
                    <a:pt x="10" y="3"/>
                    <a:pt x="10" y="3"/>
                    <a:pt x="10" y="3"/>
                  </a:cubicBezTo>
                  <a:cubicBezTo>
                    <a:pt x="10" y="2"/>
                    <a:pt x="10" y="1"/>
                    <a:pt x="9" y="0"/>
                  </a:cubicBezTo>
                  <a:cubicBezTo>
                    <a:pt x="1" y="0"/>
                    <a:pt x="1" y="0"/>
                    <a:pt x="1"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4" name="Freeform 1127"/>
            <p:cNvSpPr>
              <a:spLocks noEditPoints="1"/>
            </p:cNvSpPr>
            <p:nvPr/>
          </p:nvSpPr>
          <p:spPr bwMode="auto">
            <a:xfrm>
              <a:off x="554038" y="50117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5" name="Freeform 1128"/>
            <p:cNvSpPr>
              <a:spLocks/>
            </p:cNvSpPr>
            <p:nvPr/>
          </p:nvSpPr>
          <p:spPr bwMode="auto">
            <a:xfrm>
              <a:off x="554038" y="4840288"/>
              <a:ext cx="57150" cy="171450"/>
            </a:xfrm>
            <a:custGeom>
              <a:avLst/>
              <a:gdLst>
                <a:gd name="T0" fmla="*/ 10 w 18"/>
                <a:gd name="T1" fmla="*/ 0 h 54"/>
                <a:gd name="T2" fmla="*/ 7 w 18"/>
                <a:gd name="T3" fmla="*/ 2 h 54"/>
                <a:gd name="T4" fmla="*/ 7 w 18"/>
                <a:gd name="T5" fmla="*/ 2 h 54"/>
                <a:gd name="T6" fmla="*/ 0 w 18"/>
                <a:gd name="T7" fmla="*/ 9 h 54"/>
                <a:gd name="T8" fmla="*/ 0 w 18"/>
                <a:gd name="T9" fmla="*/ 54 h 54"/>
                <a:gd name="T10" fmla="*/ 0 w 18"/>
                <a:gd name="T11" fmla="*/ 54 h 54"/>
                <a:gd name="T12" fmla="*/ 0 w 18"/>
                <a:gd name="T13" fmla="*/ 54 h 54"/>
                <a:gd name="T14" fmla="*/ 0 w 18"/>
                <a:gd name="T15" fmla="*/ 54 h 54"/>
                <a:gd name="T16" fmla="*/ 0 w 18"/>
                <a:gd name="T17" fmla="*/ 54 h 54"/>
                <a:gd name="T18" fmla="*/ 12 w 18"/>
                <a:gd name="T19" fmla="*/ 40 h 54"/>
                <a:gd name="T20" fmla="*/ 12 w 18"/>
                <a:gd name="T21" fmla="*/ 40 h 54"/>
                <a:gd name="T22" fmla="*/ 12 w 18"/>
                <a:gd name="T23" fmla="*/ 40 h 54"/>
                <a:gd name="T24" fmla="*/ 18 w 18"/>
                <a:gd name="T25" fmla="*/ 37 h 54"/>
                <a:gd name="T26" fmla="*/ 10 w 1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4">
                  <a:moveTo>
                    <a:pt x="10" y="0"/>
                  </a:moveTo>
                  <a:cubicBezTo>
                    <a:pt x="7" y="2"/>
                    <a:pt x="7" y="2"/>
                    <a:pt x="7" y="2"/>
                  </a:cubicBezTo>
                  <a:cubicBezTo>
                    <a:pt x="7" y="2"/>
                    <a:pt x="7" y="2"/>
                    <a:pt x="7" y="2"/>
                  </a:cubicBezTo>
                  <a:cubicBezTo>
                    <a:pt x="0" y="9"/>
                    <a:pt x="0" y="9"/>
                    <a:pt x="0" y="9"/>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5" y="45"/>
                    <a:pt x="12" y="40"/>
                  </a:cubicBezTo>
                  <a:cubicBezTo>
                    <a:pt x="12" y="40"/>
                    <a:pt x="12" y="40"/>
                    <a:pt x="12" y="40"/>
                  </a:cubicBezTo>
                  <a:cubicBezTo>
                    <a:pt x="12" y="40"/>
                    <a:pt x="12" y="40"/>
                    <a:pt x="12" y="40"/>
                  </a:cubicBezTo>
                  <a:cubicBezTo>
                    <a:pt x="14" y="38"/>
                    <a:pt x="16" y="37"/>
                    <a:pt x="18" y="37"/>
                  </a:cubicBezTo>
                  <a:cubicBezTo>
                    <a:pt x="10" y="0"/>
                    <a:pt x="10" y="0"/>
                    <a:pt x="1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6" name="Rectangle 1129"/>
            <p:cNvSpPr>
              <a:spLocks noChangeArrowheads="1"/>
            </p:cNvSpPr>
            <p:nvPr/>
          </p:nvSpPr>
          <p:spPr bwMode="auto">
            <a:xfrm>
              <a:off x="623888" y="5011738"/>
              <a:ext cx="53975" cy="1828800"/>
            </a:xfrm>
            <a:prstGeom prst="rect">
              <a:avLst/>
            </a:prstGeom>
            <a:solidFill>
              <a:schemeClr val="bg1">
                <a:alpha val="2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07" name="Rectangle 1130"/>
            <p:cNvSpPr>
              <a:spLocks noChangeArrowheads="1"/>
            </p:cNvSpPr>
            <p:nvPr/>
          </p:nvSpPr>
          <p:spPr bwMode="auto">
            <a:xfrm>
              <a:off x="623888" y="5011738"/>
              <a:ext cx="539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8" name="Freeform 1131"/>
            <p:cNvSpPr>
              <a:spLocks/>
            </p:cNvSpPr>
            <p:nvPr/>
          </p:nvSpPr>
          <p:spPr bwMode="auto">
            <a:xfrm>
              <a:off x="623888" y="4999038"/>
              <a:ext cx="53975" cy="12700"/>
            </a:xfrm>
            <a:custGeom>
              <a:avLst/>
              <a:gdLst>
                <a:gd name="T0" fmla="*/ 17 w 17"/>
                <a:gd name="T1" fmla="*/ 0 h 4"/>
                <a:gd name="T2" fmla="*/ 6 w 17"/>
                <a:gd name="T3" fmla="*/ 0 h 4"/>
                <a:gd name="T4" fmla="*/ 7 w 17"/>
                <a:gd name="T5" fmla="*/ 4 h 4"/>
                <a:gd name="T6" fmla="*/ 0 w 17"/>
                <a:gd name="T7" fmla="*/ 4 h 4"/>
                <a:gd name="T8" fmla="*/ 17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6" y="0"/>
                    <a:pt x="6" y="0"/>
                    <a:pt x="6" y="0"/>
                  </a:cubicBezTo>
                  <a:cubicBezTo>
                    <a:pt x="7" y="2"/>
                    <a:pt x="7" y="3"/>
                    <a:pt x="7" y="4"/>
                  </a:cubicBezTo>
                  <a:cubicBezTo>
                    <a:pt x="0" y="4"/>
                    <a:pt x="0" y="4"/>
                    <a:pt x="0" y="4"/>
                  </a:cubicBezTo>
                  <a:cubicBezTo>
                    <a:pt x="17" y="4"/>
                    <a:pt x="17" y="4"/>
                    <a:pt x="17" y="4"/>
                  </a:cubicBezTo>
                  <a:cubicBezTo>
                    <a:pt x="17" y="0"/>
                    <a:pt x="17" y="0"/>
                    <a:pt x="17" y="0"/>
                  </a:cubicBezTo>
                </a:path>
              </a:pathLst>
            </a:custGeom>
            <a:solidFill>
              <a:srgbClr val="DEDD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0" name="Freeform 1132"/>
            <p:cNvSpPr>
              <a:spLocks/>
            </p:cNvSpPr>
            <p:nvPr/>
          </p:nvSpPr>
          <p:spPr bwMode="auto">
            <a:xfrm>
              <a:off x="623888" y="4999038"/>
              <a:ext cx="22225" cy="12700"/>
            </a:xfrm>
            <a:custGeom>
              <a:avLst/>
              <a:gdLst>
                <a:gd name="T0" fmla="*/ 6 w 7"/>
                <a:gd name="T1" fmla="*/ 0 h 4"/>
                <a:gd name="T2" fmla="*/ 0 w 7"/>
                <a:gd name="T3" fmla="*/ 0 h 4"/>
                <a:gd name="T4" fmla="*/ 0 w 7"/>
                <a:gd name="T5" fmla="*/ 4 h 4"/>
                <a:gd name="T6" fmla="*/ 7 w 7"/>
                <a:gd name="T7" fmla="*/ 4 h 4"/>
                <a:gd name="T8" fmla="*/ 6 w 7"/>
                <a:gd name="T9" fmla="*/ 0 h 4"/>
              </a:gdLst>
              <a:ahLst/>
              <a:cxnLst>
                <a:cxn ang="0">
                  <a:pos x="T0" y="T1"/>
                </a:cxn>
                <a:cxn ang="0">
                  <a:pos x="T2" y="T3"/>
                </a:cxn>
                <a:cxn ang="0">
                  <a:pos x="T4" y="T5"/>
                </a:cxn>
                <a:cxn ang="0">
                  <a:pos x="T6" y="T7"/>
                </a:cxn>
                <a:cxn ang="0">
                  <a:pos x="T8" y="T9"/>
                </a:cxn>
              </a:cxnLst>
              <a:rect l="0" t="0" r="r" b="b"/>
              <a:pathLst>
                <a:path w="7" h="4">
                  <a:moveTo>
                    <a:pt x="6" y="0"/>
                  </a:moveTo>
                  <a:cubicBezTo>
                    <a:pt x="0" y="0"/>
                    <a:pt x="0" y="0"/>
                    <a:pt x="0" y="0"/>
                  </a:cubicBezTo>
                  <a:cubicBezTo>
                    <a:pt x="0" y="4"/>
                    <a:pt x="0" y="4"/>
                    <a:pt x="0" y="4"/>
                  </a:cubicBezTo>
                  <a:cubicBezTo>
                    <a:pt x="7" y="4"/>
                    <a:pt x="7" y="4"/>
                    <a:pt x="7" y="4"/>
                  </a:cubicBezTo>
                  <a:cubicBezTo>
                    <a:pt x="7" y="3"/>
                    <a:pt x="7" y="2"/>
                    <a:pt x="6" y="0"/>
                  </a:cubicBezTo>
                </a:path>
              </a:pathLst>
            </a:custGeom>
            <a:solidFill>
              <a:srgbClr val="DEDD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3" name="组合 1162"/>
          <p:cNvGrpSpPr/>
          <p:nvPr/>
        </p:nvGrpSpPr>
        <p:grpSpPr>
          <a:xfrm>
            <a:off x="10679113" y="5817661"/>
            <a:ext cx="225425" cy="1040339"/>
            <a:chOff x="10679113" y="6145213"/>
            <a:chExt cx="225425" cy="1040339"/>
          </a:xfrm>
        </p:grpSpPr>
        <p:sp>
          <p:nvSpPr>
            <p:cNvPr id="2084" name="Freeform 1107"/>
            <p:cNvSpPr>
              <a:spLocks noEditPoints="1"/>
            </p:cNvSpPr>
            <p:nvPr/>
          </p:nvSpPr>
          <p:spPr bwMode="auto">
            <a:xfrm>
              <a:off x="10704513" y="6145213"/>
              <a:ext cx="168275" cy="430213"/>
            </a:xfrm>
            <a:custGeom>
              <a:avLst/>
              <a:gdLst>
                <a:gd name="T0" fmla="*/ 5 w 53"/>
                <a:gd name="T1" fmla="*/ 128 h 135"/>
                <a:gd name="T2" fmla="*/ 5 w 53"/>
                <a:gd name="T3" fmla="*/ 128 h 135"/>
                <a:gd name="T4" fmla="*/ 12 w 53"/>
                <a:gd name="T5" fmla="*/ 135 h 135"/>
                <a:gd name="T6" fmla="*/ 12 w 53"/>
                <a:gd name="T7" fmla="*/ 135 h 135"/>
                <a:gd name="T8" fmla="*/ 5 w 53"/>
                <a:gd name="T9" fmla="*/ 128 h 135"/>
                <a:gd name="T10" fmla="*/ 5 w 53"/>
                <a:gd name="T11" fmla="*/ 128 h 135"/>
                <a:gd name="T12" fmla="*/ 0 w 53"/>
                <a:gd name="T13" fmla="*/ 85 h 135"/>
                <a:gd name="T14" fmla="*/ 0 w 53"/>
                <a:gd name="T15" fmla="*/ 87 h 135"/>
                <a:gd name="T16" fmla="*/ 0 w 53"/>
                <a:gd name="T17" fmla="*/ 87 h 135"/>
                <a:gd name="T18" fmla="*/ 0 w 53"/>
                <a:gd name="T19" fmla="*/ 85 h 135"/>
                <a:gd name="T20" fmla="*/ 27 w 53"/>
                <a:gd name="T21" fmla="*/ 0 h 135"/>
                <a:gd name="T22" fmla="*/ 27 w 53"/>
                <a:gd name="T23" fmla="*/ 0 h 135"/>
                <a:gd name="T24" fmla="*/ 27 w 53"/>
                <a:gd name="T25" fmla="*/ 0 h 135"/>
                <a:gd name="T26" fmla="*/ 27 w 53"/>
                <a:gd name="T27" fmla="*/ 0 h 135"/>
                <a:gd name="T28" fmla="*/ 27 w 53"/>
                <a:gd name="T29" fmla="*/ 0 h 135"/>
                <a:gd name="T30" fmla="*/ 27 w 53"/>
                <a:gd name="T31" fmla="*/ 0 h 135"/>
                <a:gd name="T32" fmla="*/ 27 w 53"/>
                <a:gd name="T33" fmla="*/ 0 h 135"/>
                <a:gd name="T34" fmla="*/ 22 w 53"/>
                <a:gd name="T35" fmla="*/ 135 h 135"/>
                <a:gd name="T36" fmla="*/ 40 w 53"/>
                <a:gd name="T37" fmla="*/ 135 h 135"/>
                <a:gd name="T38" fmla="*/ 40 w 53"/>
                <a:gd name="T39" fmla="*/ 135 h 135"/>
                <a:gd name="T40" fmla="*/ 48 w 53"/>
                <a:gd name="T41" fmla="*/ 128 h 135"/>
                <a:gd name="T42" fmla="*/ 48 w 53"/>
                <a:gd name="T43" fmla="*/ 128 h 135"/>
                <a:gd name="T44" fmla="*/ 42 w 53"/>
                <a:gd name="T45" fmla="*/ 126 h 135"/>
                <a:gd name="T46" fmla="*/ 52 w 53"/>
                <a:gd name="T47" fmla="*/ 86 h 135"/>
                <a:gd name="T48" fmla="*/ 53 w 53"/>
                <a:gd name="T49" fmla="*/ 87 h 135"/>
                <a:gd name="T50" fmla="*/ 53 w 53"/>
                <a:gd name="T51" fmla="*/ 84 h 135"/>
                <a:gd name="T52" fmla="*/ 52 w 53"/>
                <a:gd name="T53" fmla="*/ 71 h 135"/>
                <a:gd name="T54" fmla="*/ 50 w 53"/>
                <a:gd name="T55" fmla="*/ 57 h 135"/>
                <a:gd name="T56" fmla="*/ 49 w 53"/>
                <a:gd name="T57" fmla="*/ 51 h 135"/>
                <a:gd name="T58" fmla="*/ 48 w 53"/>
                <a:gd name="T59" fmla="*/ 48 h 135"/>
                <a:gd name="T60" fmla="*/ 48 w 53"/>
                <a:gd name="T61" fmla="*/ 45 h 135"/>
                <a:gd name="T62" fmla="*/ 47 w 53"/>
                <a:gd name="T63" fmla="*/ 42 h 135"/>
                <a:gd name="T64" fmla="*/ 47 w 53"/>
                <a:gd name="T65" fmla="*/ 39 h 135"/>
                <a:gd name="T66" fmla="*/ 46 w 53"/>
                <a:gd name="T67" fmla="*/ 36 h 135"/>
                <a:gd name="T68" fmla="*/ 45 w 53"/>
                <a:gd name="T69" fmla="*/ 33 h 135"/>
                <a:gd name="T70" fmla="*/ 44 w 53"/>
                <a:gd name="T71" fmla="*/ 30 h 135"/>
                <a:gd name="T72" fmla="*/ 43 w 53"/>
                <a:gd name="T73" fmla="*/ 27 h 135"/>
                <a:gd name="T74" fmla="*/ 41 w 53"/>
                <a:gd name="T75" fmla="*/ 22 h 135"/>
                <a:gd name="T76" fmla="*/ 37 w 53"/>
                <a:gd name="T77" fmla="*/ 13 h 135"/>
                <a:gd name="T78" fmla="*/ 36 w 53"/>
                <a:gd name="T79" fmla="*/ 12 h 135"/>
                <a:gd name="T80" fmla="*/ 35 w 53"/>
                <a:gd name="T81" fmla="*/ 11 h 135"/>
                <a:gd name="T82" fmla="*/ 35 w 53"/>
                <a:gd name="T83" fmla="*/ 10 h 135"/>
                <a:gd name="T84" fmla="*/ 34 w 53"/>
                <a:gd name="T85" fmla="*/ 9 h 135"/>
                <a:gd name="T86" fmla="*/ 32 w 53"/>
                <a:gd name="T87" fmla="*/ 6 h 135"/>
                <a:gd name="T88" fmla="*/ 30 w 53"/>
                <a:gd name="T89" fmla="*/ 3 h 135"/>
                <a:gd name="T90" fmla="*/ 28 w 53"/>
                <a:gd name="T91" fmla="*/ 2 h 135"/>
                <a:gd name="T92" fmla="*/ 27 w 53"/>
                <a:gd name="T93" fmla="*/ 0 h 135"/>
                <a:gd name="T94" fmla="*/ 27 w 53"/>
                <a:gd name="T9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 h="135">
                  <a:moveTo>
                    <a:pt x="5" y="128"/>
                  </a:moveTo>
                  <a:cubicBezTo>
                    <a:pt x="5" y="128"/>
                    <a:pt x="5" y="128"/>
                    <a:pt x="5" y="128"/>
                  </a:cubicBezTo>
                  <a:cubicBezTo>
                    <a:pt x="7" y="131"/>
                    <a:pt x="9" y="133"/>
                    <a:pt x="12" y="135"/>
                  </a:cubicBezTo>
                  <a:cubicBezTo>
                    <a:pt x="12" y="135"/>
                    <a:pt x="12" y="135"/>
                    <a:pt x="12" y="135"/>
                  </a:cubicBezTo>
                  <a:cubicBezTo>
                    <a:pt x="9" y="133"/>
                    <a:pt x="7" y="131"/>
                    <a:pt x="5" y="128"/>
                  </a:cubicBezTo>
                  <a:cubicBezTo>
                    <a:pt x="5" y="128"/>
                    <a:pt x="5" y="128"/>
                    <a:pt x="5" y="128"/>
                  </a:cubicBezTo>
                  <a:moveTo>
                    <a:pt x="0" y="85"/>
                  </a:moveTo>
                  <a:cubicBezTo>
                    <a:pt x="0" y="85"/>
                    <a:pt x="0" y="86"/>
                    <a:pt x="0" y="87"/>
                  </a:cubicBezTo>
                  <a:cubicBezTo>
                    <a:pt x="0" y="87"/>
                    <a:pt x="0" y="87"/>
                    <a:pt x="0" y="87"/>
                  </a:cubicBezTo>
                  <a:cubicBezTo>
                    <a:pt x="0" y="86"/>
                    <a:pt x="0" y="85"/>
                    <a:pt x="0" y="85"/>
                  </a:cubicBezTo>
                  <a:moveTo>
                    <a:pt x="27" y="0"/>
                  </a:move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6" y="2"/>
                    <a:pt x="7" y="66"/>
                    <a:pt x="22" y="135"/>
                  </a:cubicBezTo>
                  <a:cubicBezTo>
                    <a:pt x="40" y="135"/>
                    <a:pt x="40" y="135"/>
                    <a:pt x="40" y="135"/>
                  </a:cubicBezTo>
                  <a:cubicBezTo>
                    <a:pt x="40" y="135"/>
                    <a:pt x="40" y="135"/>
                    <a:pt x="40" y="135"/>
                  </a:cubicBezTo>
                  <a:cubicBezTo>
                    <a:pt x="44" y="133"/>
                    <a:pt x="46" y="131"/>
                    <a:pt x="48" y="128"/>
                  </a:cubicBezTo>
                  <a:cubicBezTo>
                    <a:pt x="48" y="128"/>
                    <a:pt x="48" y="128"/>
                    <a:pt x="48" y="128"/>
                  </a:cubicBezTo>
                  <a:cubicBezTo>
                    <a:pt x="46" y="127"/>
                    <a:pt x="44" y="126"/>
                    <a:pt x="42" y="126"/>
                  </a:cubicBezTo>
                  <a:cubicBezTo>
                    <a:pt x="52" y="86"/>
                    <a:pt x="52" y="86"/>
                    <a:pt x="52" y="86"/>
                  </a:cubicBezTo>
                  <a:cubicBezTo>
                    <a:pt x="53" y="87"/>
                    <a:pt x="53" y="87"/>
                    <a:pt x="53" y="87"/>
                  </a:cubicBezTo>
                  <a:cubicBezTo>
                    <a:pt x="53" y="86"/>
                    <a:pt x="53" y="85"/>
                    <a:pt x="53" y="84"/>
                  </a:cubicBezTo>
                  <a:cubicBezTo>
                    <a:pt x="53" y="79"/>
                    <a:pt x="52" y="75"/>
                    <a:pt x="52" y="71"/>
                  </a:cubicBezTo>
                  <a:cubicBezTo>
                    <a:pt x="51" y="66"/>
                    <a:pt x="51" y="62"/>
                    <a:pt x="50" y="57"/>
                  </a:cubicBezTo>
                  <a:cubicBezTo>
                    <a:pt x="50" y="55"/>
                    <a:pt x="49" y="53"/>
                    <a:pt x="49" y="51"/>
                  </a:cubicBezTo>
                  <a:cubicBezTo>
                    <a:pt x="49" y="50"/>
                    <a:pt x="49" y="49"/>
                    <a:pt x="48" y="48"/>
                  </a:cubicBezTo>
                  <a:cubicBezTo>
                    <a:pt x="48" y="47"/>
                    <a:pt x="48" y="46"/>
                    <a:pt x="48" y="45"/>
                  </a:cubicBezTo>
                  <a:cubicBezTo>
                    <a:pt x="48" y="44"/>
                    <a:pt x="47" y="43"/>
                    <a:pt x="47" y="42"/>
                  </a:cubicBezTo>
                  <a:cubicBezTo>
                    <a:pt x="47" y="41"/>
                    <a:pt x="47" y="40"/>
                    <a:pt x="47" y="39"/>
                  </a:cubicBezTo>
                  <a:cubicBezTo>
                    <a:pt x="46" y="38"/>
                    <a:pt x="46" y="37"/>
                    <a:pt x="46" y="36"/>
                  </a:cubicBezTo>
                  <a:cubicBezTo>
                    <a:pt x="46" y="35"/>
                    <a:pt x="45" y="34"/>
                    <a:pt x="45" y="33"/>
                  </a:cubicBezTo>
                  <a:cubicBezTo>
                    <a:pt x="45" y="32"/>
                    <a:pt x="45" y="31"/>
                    <a:pt x="44" y="30"/>
                  </a:cubicBezTo>
                  <a:cubicBezTo>
                    <a:pt x="44" y="29"/>
                    <a:pt x="44" y="28"/>
                    <a:pt x="43" y="27"/>
                  </a:cubicBezTo>
                  <a:cubicBezTo>
                    <a:pt x="43" y="25"/>
                    <a:pt x="42" y="24"/>
                    <a:pt x="41" y="22"/>
                  </a:cubicBezTo>
                  <a:cubicBezTo>
                    <a:pt x="40" y="19"/>
                    <a:pt x="38" y="16"/>
                    <a:pt x="37" y="13"/>
                  </a:cubicBezTo>
                  <a:cubicBezTo>
                    <a:pt x="36" y="12"/>
                    <a:pt x="36" y="12"/>
                    <a:pt x="36" y="12"/>
                  </a:cubicBezTo>
                  <a:cubicBezTo>
                    <a:pt x="35" y="11"/>
                    <a:pt x="35" y="11"/>
                    <a:pt x="35" y="11"/>
                  </a:cubicBezTo>
                  <a:cubicBezTo>
                    <a:pt x="35" y="10"/>
                    <a:pt x="35" y="10"/>
                    <a:pt x="35" y="10"/>
                  </a:cubicBezTo>
                  <a:cubicBezTo>
                    <a:pt x="34" y="9"/>
                    <a:pt x="34" y="9"/>
                    <a:pt x="34" y="9"/>
                  </a:cubicBezTo>
                  <a:cubicBezTo>
                    <a:pt x="33" y="8"/>
                    <a:pt x="33" y="7"/>
                    <a:pt x="32" y="6"/>
                  </a:cubicBezTo>
                  <a:cubicBezTo>
                    <a:pt x="31" y="5"/>
                    <a:pt x="31" y="4"/>
                    <a:pt x="30" y="3"/>
                  </a:cubicBezTo>
                  <a:cubicBezTo>
                    <a:pt x="29" y="3"/>
                    <a:pt x="29" y="2"/>
                    <a:pt x="28" y="2"/>
                  </a:cubicBezTo>
                  <a:cubicBezTo>
                    <a:pt x="28" y="1"/>
                    <a:pt x="27" y="1"/>
                    <a:pt x="27" y="0"/>
                  </a:cubicBezTo>
                  <a:cubicBezTo>
                    <a:pt x="27" y="0"/>
                    <a:pt x="27" y="0"/>
                    <a:pt x="2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5" name="Freeform 1108"/>
            <p:cNvSpPr>
              <a:spLocks/>
            </p:cNvSpPr>
            <p:nvPr/>
          </p:nvSpPr>
          <p:spPr bwMode="auto">
            <a:xfrm>
              <a:off x="10774363" y="6575425"/>
              <a:ext cx="60325" cy="25400"/>
            </a:xfrm>
            <a:custGeom>
              <a:avLst/>
              <a:gdLst>
                <a:gd name="T0" fmla="*/ 0 w 19"/>
                <a:gd name="T1" fmla="*/ 0 h 8"/>
                <a:gd name="T2" fmla="*/ 2 w 19"/>
                <a:gd name="T3" fmla="*/ 8 h 8"/>
                <a:gd name="T4" fmla="*/ 19 w 19"/>
                <a:gd name="T5" fmla="*/ 8 h 8"/>
                <a:gd name="T6" fmla="*/ 19 w 19"/>
                <a:gd name="T7" fmla="*/ 0 h 8"/>
                <a:gd name="T8" fmla="*/ 18 w 19"/>
                <a:gd name="T9" fmla="*/ 0 h 8"/>
                <a:gd name="T10" fmla="*/ 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0" y="0"/>
                  </a:moveTo>
                  <a:cubicBezTo>
                    <a:pt x="1" y="3"/>
                    <a:pt x="1" y="6"/>
                    <a:pt x="2" y="8"/>
                  </a:cubicBezTo>
                  <a:cubicBezTo>
                    <a:pt x="19" y="8"/>
                    <a:pt x="19" y="8"/>
                    <a:pt x="19" y="8"/>
                  </a:cubicBezTo>
                  <a:cubicBezTo>
                    <a:pt x="19" y="0"/>
                    <a:pt x="19" y="0"/>
                    <a:pt x="19" y="0"/>
                  </a:cubicBezTo>
                  <a:cubicBezTo>
                    <a:pt x="18" y="0"/>
                    <a:pt x="18" y="0"/>
                    <a:pt x="18"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6" name="Freeform 1109"/>
            <p:cNvSpPr>
              <a:spLocks noEditPoints="1"/>
            </p:cNvSpPr>
            <p:nvPr/>
          </p:nvSpPr>
          <p:spPr bwMode="auto">
            <a:xfrm>
              <a:off x="10679113" y="6423025"/>
              <a:ext cx="25400" cy="177800"/>
            </a:xfrm>
            <a:custGeom>
              <a:avLst/>
              <a:gdLst>
                <a:gd name="T0" fmla="*/ 0 w 8"/>
                <a:gd name="T1" fmla="*/ 56 h 56"/>
                <a:gd name="T2" fmla="*/ 0 w 8"/>
                <a:gd name="T3" fmla="*/ 56 h 56"/>
                <a:gd name="T4" fmla="*/ 0 w 8"/>
                <a:gd name="T5" fmla="*/ 56 h 56"/>
                <a:gd name="T6" fmla="*/ 0 w 8"/>
                <a:gd name="T7" fmla="*/ 56 h 56"/>
                <a:gd name="T8" fmla="*/ 8 w 8"/>
                <a:gd name="T9" fmla="*/ 45 h 56"/>
                <a:gd name="T10" fmla="*/ 0 w 8"/>
                <a:gd name="T11" fmla="*/ 56 h 56"/>
                <a:gd name="T12" fmla="*/ 8 w 8"/>
                <a:gd name="T13" fmla="*/ 45 h 56"/>
                <a:gd name="T14" fmla="*/ 8 w 8"/>
                <a:gd name="T15" fmla="*/ 45 h 56"/>
                <a:gd name="T16" fmla="*/ 8 w 8"/>
                <a:gd name="T17" fmla="*/ 45 h 56"/>
                <a:gd name="T18" fmla="*/ 8 w 8"/>
                <a:gd name="T19" fmla="*/ 45 h 56"/>
                <a:gd name="T20" fmla="*/ 8 w 8"/>
                <a:gd name="T21" fmla="*/ 0 h 56"/>
                <a:gd name="T22" fmla="*/ 8 w 8"/>
                <a:gd name="T23" fmla="*/ 0 h 56"/>
                <a:gd name="T24" fmla="*/ 0 w 8"/>
                <a:gd name="T25" fmla="*/ 7 h 56"/>
                <a:gd name="T26" fmla="*/ 8 w 8"/>
                <a:gd name="T27" fmla="*/ 0 h 56"/>
                <a:gd name="T28" fmla="*/ 8 w 8"/>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6">
                  <a:moveTo>
                    <a:pt x="0" y="56"/>
                  </a:moveTo>
                  <a:cubicBezTo>
                    <a:pt x="0" y="56"/>
                    <a:pt x="0" y="56"/>
                    <a:pt x="0" y="56"/>
                  </a:cubicBezTo>
                  <a:cubicBezTo>
                    <a:pt x="0" y="56"/>
                    <a:pt x="0" y="56"/>
                    <a:pt x="0" y="56"/>
                  </a:cubicBezTo>
                  <a:cubicBezTo>
                    <a:pt x="0" y="56"/>
                    <a:pt x="0" y="56"/>
                    <a:pt x="0" y="56"/>
                  </a:cubicBezTo>
                  <a:moveTo>
                    <a:pt x="8" y="45"/>
                  </a:moveTo>
                  <a:cubicBezTo>
                    <a:pt x="4" y="50"/>
                    <a:pt x="0" y="56"/>
                    <a:pt x="0" y="56"/>
                  </a:cubicBezTo>
                  <a:cubicBezTo>
                    <a:pt x="0" y="56"/>
                    <a:pt x="4" y="50"/>
                    <a:pt x="8" y="45"/>
                  </a:cubicBezTo>
                  <a:moveTo>
                    <a:pt x="8" y="45"/>
                  </a:moveTo>
                  <a:cubicBezTo>
                    <a:pt x="8" y="45"/>
                    <a:pt x="8" y="45"/>
                    <a:pt x="8" y="45"/>
                  </a:cubicBezTo>
                  <a:cubicBezTo>
                    <a:pt x="8" y="45"/>
                    <a:pt x="8" y="45"/>
                    <a:pt x="8" y="45"/>
                  </a:cubicBezTo>
                  <a:moveTo>
                    <a:pt x="8" y="0"/>
                  </a:moveTo>
                  <a:cubicBezTo>
                    <a:pt x="8" y="0"/>
                    <a:pt x="8" y="0"/>
                    <a:pt x="8" y="0"/>
                  </a:cubicBezTo>
                  <a:cubicBezTo>
                    <a:pt x="0" y="7"/>
                    <a:pt x="0" y="7"/>
                    <a:pt x="0" y="7"/>
                  </a:cubicBezTo>
                  <a:cubicBezTo>
                    <a:pt x="8" y="0"/>
                    <a:pt x="8" y="0"/>
                    <a:pt x="8" y="0"/>
                  </a:cubicBezTo>
                  <a:cubicBezTo>
                    <a:pt x="8" y="0"/>
                    <a:pt x="8" y="0"/>
                    <a:pt x="8"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7" name="Freeform 1110"/>
            <p:cNvSpPr>
              <a:spLocks/>
            </p:cNvSpPr>
            <p:nvPr/>
          </p:nvSpPr>
          <p:spPr bwMode="auto">
            <a:xfrm>
              <a:off x="10837863" y="6419850"/>
              <a:ext cx="66675" cy="187325"/>
            </a:xfrm>
            <a:custGeom>
              <a:avLst/>
              <a:gdLst>
                <a:gd name="T0" fmla="*/ 10 w 21"/>
                <a:gd name="T1" fmla="*/ 0 h 59"/>
                <a:gd name="T2" fmla="*/ 0 w 21"/>
                <a:gd name="T3" fmla="*/ 40 h 59"/>
                <a:gd name="T4" fmla="*/ 6 w 21"/>
                <a:gd name="T5" fmla="*/ 42 h 59"/>
                <a:gd name="T6" fmla="*/ 21 w 21"/>
                <a:gd name="T7" fmla="*/ 59 h 59"/>
                <a:gd name="T8" fmla="*/ 21 w 21"/>
                <a:gd name="T9" fmla="*/ 10 h 59"/>
                <a:gd name="T10" fmla="*/ 11 w 21"/>
                <a:gd name="T11" fmla="*/ 1 h 59"/>
                <a:gd name="T12" fmla="*/ 10 w 21"/>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1" h="59">
                  <a:moveTo>
                    <a:pt x="10" y="0"/>
                  </a:moveTo>
                  <a:cubicBezTo>
                    <a:pt x="0" y="40"/>
                    <a:pt x="0" y="40"/>
                    <a:pt x="0" y="40"/>
                  </a:cubicBezTo>
                  <a:cubicBezTo>
                    <a:pt x="2" y="40"/>
                    <a:pt x="4" y="41"/>
                    <a:pt x="6" y="42"/>
                  </a:cubicBezTo>
                  <a:cubicBezTo>
                    <a:pt x="14" y="47"/>
                    <a:pt x="21" y="59"/>
                    <a:pt x="21" y="59"/>
                  </a:cubicBezTo>
                  <a:cubicBezTo>
                    <a:pt x="21" y="10"/>
                    <a:pt x="21" y="10"/>
                    <a:pt x="21" y="10"/>
                  </a:cubicBezTo>
                  <a:cubicBezTo>
                    <a:pt x="11" y="1"/>
                    <a:pt x="11" y="1"/>
                    <a:pt x="11" y="1"/>
                  </a:cubicBezTo>
                  <a:cubicBezTo>
                    <a:pt x="10" y="0"/>
                    <a:pt x="10" y="0"/>
                    <a:pt x="1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8" name="Rectangle 1111"/>
            <p:cNvSpPr>
              <a:spLocks noChangeArrowheads="1"/>
            </p:cNvSpPr>
            <p:nvPr/>
          </p:nvSpPr>
          <p:spPr bwMode="auto">
            <a:xfrm>
              <a:off x="10790238" y="6145213"/>
              <a:ext cx="1588" cy="1588"/>
            </a:xfrm>
            <a:prstGeom prst="rect">
              <a:avLst/>
            </a:prstGeom>
            <a:solidFill>
              <a:srgbClr val="D6D7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9" name="Freeform 1112"/>
            <p:cNvSpPr>
              <a:spLocks/>
            </p:cNvSpPr>
            <p:nvPr/>
          </p:nvSpPr>
          <p:spPr bwMode="auto">
            <a:xfrm>
              <a:off x="10790238" y="61452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0" name="Freeform 1113"/>
            <p:cNvSpPr>
              <a:spLocks noEditPoints="1"/>
            </p:cNvSpPr>
            <p:nvPr/>
          </p:nvSpPr>
          <p:spPr bwMode="auto">
            <a:xfrm>
              <a:off x="10704513" y="6145213"/>
              <a:ext cx="85725" cy="455613"/>
            </a:xfrm>
            <a:custGeom>
              <a:avLst/>
              <a:gdLst>
                <a:gd name="T0" fmla="*/ 24 w 27"/>
                <a:gd name="T1" fmla="*/ 143 h 143"/>
                <a:gd name="T2" fmla="*/ 12 w 27"/>
                <a:gd name="T3" fmla="*/ 143 h 143"/>
                <a:gd name="T4" fmla="*/ 13 w 27"/>
                <a:gd name="T5" fmla="*/ 135 h 143"/>
                <a:gd name="T6" fmla="*/ 12 w 27"/>
                <a:gd name="T7" fmla="*/ 143 h 143"/>
                <a:gd name="T8" fmla="*/ 13 w 27"/>
                <a:gd name="T9" fmla="*/ 135 h 143"/>
                <a:gd name="T10" fmla="*/ 5 w 27"/>
                <a:gd name="T11" fmla="*/ 128 h 143"/>
                <a:gd name="T12" fmla="*/ 5 w 27"/>
                <a:gd name="T13" fmla="*/ 128 h 143"/>
                <a:gd name="T14" fmla="*/ 5 w 27"/>
                <a:gd name="T15" fmla="*/ 128 h 143"/>
                <a:gd name="T16" fmla="*/ 27 w 27"/>
                <a:gd name="T17" fmla="*/ 0 h 143"/>
                <a:gd name="T18" fmla="*/ 25 w 27"/>
                <a:gd name="T19" fmla="*/ 2 h 143"/>
                <a:gd name="T20" fmla="*/ 21 w 27"/>
                <a:gd name="T21" fmla="*/ 6 h 143"/>
                <a:gd name="T22" fmla="*/ 18 w 27"/>
                <a:gd name="T23" fmla="*/ 10 h 143"/>
                <a:gd name="T24" fmla="*/ 17 w 27"/>
                <a:gd name="T25" fmla="*/ 12 h 143"/>
                <a:gd name="T26" fmla="*/ 12 w 27"/>
                <a:gd name="T27" fmla="*/ 22 h 143"/>
                <a:gd name="T28" fmla="*/ 9 w 27"/>
                <a:gd name="T29" fmla="*/ 30 h 143"/>
                <a:gd name="T30" fmla="*/ 7 w 27"/>
                <a:gd name="T31" fmla="*/ 36 h 143"/>
                <a:gd name="T32" fmla="*/ 6 w 27"/>
                <a:gd name="T33" fmla="*/ 42 h 143"/>
                <a:gd name="T34" fmla="*/ 5 w 27"/>
                <a:gd name="T35" fmla="*/ 48 h 143"/>
                <a:gd name="T36" fmla="*/ 3 w 27"/>
                <a:gd name="T37" fmla="*/ 57 h 143"/>
                <a:gd name="T38" fmla="*/ 0 w 27"/>
                <a:gd name="T39" fmla="*/ 84 h 143"/>
                <a:gd name="T40" fmla="*/ 0 w 27"/>
                <a:gd name="T41" fmla="*/ 84 h 143"/>
                <a:gd name="T42" fmla="*/ 3 w 27"/>
                <a:gd name="T43" fmla="*/ 57 h 143"/>
                <a:gd name="T44" fmla="*/ 5 w 27"/>
                <a:gd name="T45" fmla="*/ 48 h 143"/>
                <a:gd name="T46" fmla="*/ 6 w 27"/>
                <a:gd name="T47" fmla="*/ 42 h 143"/>
                <a:gd name="T48" fmla="*/ 7 w 27"/>
                <a:gd name="T49" fmla="*/ 36 h 143"/>
                <a:gd name="T50" fmla="*/ 9 w 27"/>
                <a:gd name="T51" fmla="*/ 30 h 143"/>
                <a:gd name="T52" fmla="*/ 12 w 27"/>
                <a:gd name="T53" fmla="*/ 22 h 143"/>
                <a:gd name="T54" fmla="*/ 17 w 27"/>
                <a:gd name="T55" fmla="*/ 12 h 143"/>
                <a:gd name="T56" fmla="*/ 18 w 27"/>
                <a:gd name="T57" fmla="*/ 10 h 143"/>
                <a:gd name="T58" fmla="*/ 21 w 27"/>
                <a:gd name="T59" fmla="*/ 6 h 143"/>
                <a:gd name="T60" fmla="*/ 25 w 27"/>
                <a:gd name="T61" fmla="*/ 2 h 143"/>
                <a:gd name="T62" fmla="*/ 27 w 27"/>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143">
                  <a:moveTo>
                    <a:pt x="12" y="143"/>
                  </a:moveTo>
                  <a:cubicBezTo>
                    <a:pt x="24" y="143"/>
                    <a:pt x="24" y="143"/>
                    <a:pt x="24" y="143"/>
                  </a:cubicBezTo>
                  <a:cubicBezTo>
                    <a:pt x="24" y="143"/>
                    <a:pt x="24" y="143"/>
                    <a:pt x="24" y="143"/>
                  </a:cubicBezTo>
                  <a:cubicBezTo>
                    <a:pt x="12" y="143"/>
                    <a:pt x="12" y="143"/>
                    <a:pt x="12" y="143"/>
                  </a:cubicBezTo>
                  <a:moveTo>
                    <a:pt x="12" y="135"/>
                  </a:moveTo>
                  <a:cubicBezTo>
                    <a:pt x="13" y="135"/>
                    <a:pt x="13" y="135"/>
                    <a:pt x="13" y="135"/>
                  </a:cubicBezTo>
                  <a:cubicBezTo>
                    <a:pt x="12" y="135"/>
                    <a:pt x="12" y="135"/>
                    <a:pt x="12" y="135"/>
                  </a:cubicBezTo>
                  <a:cubicBezTo>
                    <a:pt x="12" y="143"/>
                    <a:pt x="12" y="143"/>
                    <a:pt x="12" y="143"/>
                  </a:cubicBezTo>
                  <a:cubicBezTo>
                    <a:pt x="12" y="135"/>
                    <a:pt x="12" y="135"/>
                    <a:pt x="12" y="135"/>
                  </a:cubicBezTo>
                  <a:cubicBezTo>
                    <a:pt x="13" y="135"/>
                    <a:pt x="13" y="135"/>
                    <a:pt x="13" y="135"/>
                  </a:cubicBezTo>
                  <a:cubicBezTo>
                    <a:pt x="13" y="135"/>
                    <a:pt x="13" y="135"/>
                    <a:pt x="12" y="135"/>
                  </a:cubicBezTo>
                  <a:moveTo>
                    <a:pt x="5" y="128"/>
                  </a:moveTo>
                  <a:cubicBezTo>
                    <a:pt x="3" y="129"/>
                    <a:pt x="2" y="131"/>
                    <a:pt x="0" y="132"/>
                  </a:cubicBezTo>
                  <a:cubicBezTo>
                    <a:pt x="2" y="131"/>
                    <a:pt x="3" y="129"/>
                    <a:pt x="5" y="128"/>
                  </a:cubicBezTo>
                  <a:cubicBezTo>
                    <a:pt x="5" y="128"/>
                    <a:pt x="5" y="128"/>
                    <a:pt x="5" y="128"/>
                  </a:cubicBezTo>
                  <a:cubicBezTo>
                    <a:pt x="5" y="128"/>
                    <a:pt x="5" y="128"/>
                    <a:pt x="5" y="128"/>
                  </a:cubicBezTo>
                  <a:moveTo>
                    <a:pt x="27" y="0"/>
                  </a:moveTo>
                  <a:cubicBezTo>
                    <a:pt x="27" y="0"/>
                    <a:pt x="27" y="0"/>
                    <a:pt x="27" y="0"/>
                  </a:cubicBezTo>
                  <a:cubicBezTo>
                    <a:pt x="26" y="0"/>
                    <a:pt x="26" y="0"/>
                    <a:pt x="26" y="0"/>
                  </a:cubicBezTo>
                  <a:cubicBezTo>
                    <a:pt x="26" y="1"/>
                    <a:pt x="26" y="1"/>
                    <a:pt x="25" y="2"/>
                  </a:cubicBezTo>
                  <a:cubicBezTo>
                    <a:pt x="25" y="2"/>
                    <a:pt x="24" y="3"/>
                    <a:pt x="23" y="3"/>
                  </a:cubicBezTo>
                  <a:cubicBezTo>
                    <a:pt x="23" y="4"/>
                    <a:pt x="22" y="5"/>
                    <a:pt x="21" y="6"/>
                  </a:cubicBezTo>
                  <a:cubicBezTo>
                    <a:pt x="21" y="7"/>
                    <a:pt x="20" y="8"/>
                    <a:pt x="19" y="9"/>
                  </a:cubicBezTo>
                  <a:cubicBezTo>
                    <a:pt x="18" y="10"/>
                    <a:pt x="18" y="10"/>
                    <a:pt x="18" y="10"/>
                  </a:cubicBezTo>
                  <a:cubicBezTo>
                    <a:pt x="18" y="11"/>
                    <a:pt x="18" y="11"/>
                    <a:pt x="18" y="11"/>
                  </a:cubicBezTo>
                  <a:cubicBezTo>
                    <a:pt x="17" y="12"/>
                    <a:pt x="17" y="12"/>
                    <a:pt x="17" y="12"/>
                  </a:cubicBezTo>
                  <a:cubicBezTo>
                    <a:pt x="17" y="13"/>
                    <a:pt x="17" y="13"/>
                    <a:pt x="17" y="13"/>
                  </a:cubicBezTo>
                  <a:cubicBezTo>
                    <a:pt x="15" y="16"/>
                    <a:pt x="13" y="19"/>
                    <a:pt x="12" y="22"/>
                  </a:cubicBezTo>
                  <a:cubicBezTo>
                    <a:pt x="11" y="24"/>
                    <a:pt x="11" y="25"/>
                    <a:pt x="10" y="27"/>
                  </a:cubicBezTo>
                  <a:cubicBezTo>
                    <a:pt x="10" y="28"/>
                    <a:pt x="9" y="29"/>
                    <a:pt x="9" y="30"/>
                  </a:cubicBezTo>
                  <a:cubicBezTo>
                    <a:pt x="9" y="31"/>
                    <a:pt x="8" y="32"/>
                    <a:pt x="8" y="33"/>
                  </a:cubicBezTo>
                  <a:cubicBezTo>
                    <a:pt x="8" y="34"/>
                    <a:pt x="8" y="35"/>
                    <a:pt x="7" y="36"/>
                  </a:cubicBezTo>
                  <a:cubicBezTo>
                    <a:pt x="7" y="37"/>
                    <a:pt x="7" y="38"/>
                    <a:pt x="7" y="39"/>
                  </a:cubicBezTo>
                  <a:cubicBezTo>
                    <a:pt x="6" y="40"/>
                    <a:pt x="6" y="41"/>
                    <a:pt x="6" y="42"/>
                  </a:cubicBezTo>
                  <a:cubicBezTo>
                    <a:pt x="6" y="43"/>
                    <a:pt x="6" y="44"/>
                    <a:pt x="5" y="45"/>
                  </a:cubicBezTo>
                  <a:cubicBezTo>
                    <a:pt x="5" y="46"/>
                    <a:pt x="5" y="47"/>
                    <a:pt x="5" y="48"/>
                  </a:cubicBezTo>
                  <a:cubicBezTo>
                    <a:pt x="5" y="49"/>
                    <a:pt x="5" y="50"/>
                    <a:pt x="4" y="51"/>
                  </a:cubicBezTo>
                  <a:cubicBezTo>
                    <a:pt x="4" y="53"/>
                    <a:pt x="4" y="55"/>
                    <a:pt x="3" y="57"/>
                  </a:cubicBezTo>
                  <a:cubicBezTo>
                    <a:pt x="3" y="62"/>
                    <a:pt x="2" y="66"/>
                    <a:pt x="1" y="71"/>
                  </a:cubicBezTo>
                  <a:cubicBezTo>
                    <a:pt x="1" y="75"/>
                    <a:pt x="0" y="79"/>
                    <a:pt x="0" y="84"/>
                  </a:cubicBezTo>
                  <a:cubicBezTo>
                    <a:pt x="0" y="84"/>
                    <a:pt x="0" y="84"/>
                    <a:pt x="0" y="85"/>
                  </a:cubicBezTo>
                  <a:cubicBezTo>
                    <a:pt x="0" y="84"/>
                    <a:pt x="0" y="84"/>
                    <a:pt x="0" y="84"/>
                  </a:cubicBezTo>
                  <a:cubicBezTo>
                    <a:pt x="0" y="79"/>
                    <a:pt x="1" y="75"/>
                    <a:pt x="1" y="71"/>
                  </a:cubicBezTo>
                  <a:cubicBezTo>
                    <a:pt x="2" y="66"/>
                    <a:pt x="3" y="62"/>
                    <a:pt x="3" y="57"/>
                  </a:cubicBezTo>
                  <a:cubicBezTo>
                    <a:pt x="4" y="55"/>
                    <a:pt x="4" y="53"/>
                    <a:pt x="4" y="51"/>
                  </a:cubicBezTo>
                  <a:cubicBezTo>
                    <a:pt x="5" y="50"/>
                    <a:pt x="5" y="49"/>
                    <a:pt x="5" y="48"/>
                  </a:cubicBezTo>
                  <a:cubicBezTo>
                    <a:pt x="5" y="47"/>
                    <a:pt x="5" y="46"/>
                    <a:pt x="5" y="45"/>
                  </a:cubicBezTo>
                  <a:cubicBezTo>
                    <a:pt x="6" y="44"/>
                    <a:pt x="6" y="43"/>
                    <a:pt x="6" y="42"/>
                  </a:cubicBezTo>
                  <a:cubicBezTo>
                    <a:pt x="6" y="41"/>
                    <a:pt x="6" y="40"/>
                    <a:pt x="7" y="39"/>
                  </a:cubicBezTo>
                  <a:cubicBezTo>
                    <a:pt x="7" y="38"/>
                    <a:pt x="7" y="37"/>
                    <a:pt x="7" y="36"/>
                  </a:cubicBezTo>
                  <a:cubicBezTo>
                    <a:pt x="8" y="35"/>
                    <a:pt x="8" y="34"/>
                    <a:pt x="8" y="33"/>
                  </a:cubicBezTo>
                  <a:cubicBezTo>
                    <a:pt x="8" y="32"/>
                    <a:pt x="9" y="31"/>
                    <a:pt x="9" y="30"/>
                  </a:cubicBezTo>
                  <a:cubicBezTo>
                    <a:pt x="9" y="29"/>
                    <a:pt x="10" y="28"/>
                    <a:pt x="10" y="27"/>
                  </a:cubicBezTo>
                  <a:cubicBezTo>
                    <a:pt x="11" y="25"/>
                    <a:pt x="11" y="24"/>
                    <a:pt x="12" y="22"/>
                  </a:cubicBezTo>
                  <a:cubicBezTo>
                    <a:pt x="13" y="19"/>
                    <a:pt x="15" y="16"/>
                    <a:pt x="17" y="13"/>
                  </a:cubicBezTo>
                  <a:cubicBezTo>
                    <a:pt x="17" y="12"/>
                    <a:pt x="17" y="12"/>
                    <a:pt x="17" y="12"/>
                  </a:cubicBezTo>
                  <a:cubicBezTo>
                    <a:pt x="18" y="11"/>
                    <a:pt x="18" y="11"/>
                    <a:pt x="18" y="11"/>
                  </a:cubicBezTo>
                  <a:cubicBezTo>
                    <a:pt x="18" y="10"/>
                    <a:pt x="18" y="10"/>
                    <a:pt x="18" y="10"/>
                  </a:cubicBezTo>
                  <a:cubicBezTo>
                    <a:pt x="19" y="9"/>
                    <a:pt x="19" y="9"/>
                    <a:pt x="19" y="9"/>
                  </a:cubicBezTo>
                  <a:cubicBezTo>
                    <a:pt x="20" y="8"/>
                    <a:pt x="21" y="7"/>
                    <a:pt x="21" y="6"/>
                  </a:cubicBezTo>
                  <a:cubicBezTo>
                    <a:pt x="22" y="5"/>
                    <a:pt x="23" y="4"/>
                    <a:pt x="23" y="3"/>
                  </a:cubicBezTo>
                  <a:cubicBezTo>
                    <a:pt x="24" y="3"/>
                    <a:pt x="25" y="2"/>
                    <a:pt x="25" y="2"/>
                  </a:cubicBezTo>
                  <a:cubicBezTo>
                    <a:pt x="26" y="1"/>
                    <a:pt x="26" y="1"/>
                    <a:pt x="26" y="0"/>
                  </a:cubicBezTo>
                  <a:cubicBezTo>
                    <a:pt x="27" y="0"/>
                    <a:pt x="27" y="0"/>
                    <a:pt x="27"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1" name="Freeform 1114"/>
            <p:cNvSpPr>
              <a:spLocks/>
            </p:cNvSpPr>
            <p:nvPr/>
          </p:nvSpPr>
          <p:spPr bwMode="auto">
            <a:xfrm>
              <a:off x="10704513" y="6145213"/>
              <a:ext cx="85725" cy="430213"/>
            </a:xfrm>
            <a:custGeom>
              <a:avLst/>
              <a:gdLst>
                <a:gd name="T0" fmla="*/ 27 w 27"/>
                <a:gd name="T1" fmla="*/ 0 h 135"/>
                <a:gd name="T2" fmla="*/ 27 w 27"/>
                <a:gd name="T3" fmla="*/ 0 h 135"/>
                <a:gd name="T4" fmla="*/ 26 w 27"/>
                <a:gd name="T5" fmla="*/ 0 h 135"/>
                <a:gd name="T6" fmla="*/ 25 w 27"/>
                <a:gd name="T7" fmla="*/ 2 h 135"/>
                <a:gd name="T8" fmla="*/ 23 w 27"/>
                <a:gd name="T9" fmla="*/ 3 h 135"/>
                <a:gd name="T10" fmla="*/ 21 w 27"/>
                <a:gd name="T11" fmla="*/ 6 h 135"/>
                <a:gd name="T12" fmla="*/ 19 w 27"/>
                <a:gd name="T13" fmla="*/ 9 h 135"/>
                <a:gd name="T14" fmla="*/ 18 w 27"/>
                <a:gd name="T15" fmla="*/ 10 h 135"/>
                <a:gd name="T16" fmla="*/ 18 w 27"/>
                <a:gd name="T17" fmla="*/ 11 h 135"/>
                <a:gd name="T18" fmla="*/ 17 w 27"/>
                <a:gd name="T19" fmla="*/ 12 h 135"/>
                <a:gd name="T20" fmla="*/ 17 w 27"/>
                <a:gd name="T21" fmla="*/ 13 h 135"/>
                <a:gd name="T22" fmla="*/ 12 w 27"/>
                <a:gd name="T23" fmla="*/ 22 h 135"/>
                <a:gd name="T24" fmla="*/ 10 w 27"/>
                <a:gd name="T25" fmla="*/ 27 h 135"/>
                <a:gd name="T26" fmla="*/ 9 w 27"/>
                <a:gd name="T27" fmla="*/ 30 h 135"/>
                <a:gd name="T28" fmla="*/ 8 w 27"/>
                <a:gd name="T29" fmla="*/ 33 h 135"/>
                <a:gd name="T30" fmla="*/ 7 w 27"/>
                <a:gd name="T31" fmla="*/ 36 h 135"/>
                <a:gd name="T32" fmla="*/ 7 w 27"/>
                <a:gd name="T33" fmla="*/ 39 h 135"/>
                <a:gd name="T34" fmla="*/ 6 w 27"/>
                <a:gd name="T35" fmla="*/ 42 h 135"/>
                <a:gd name="T36" fmla="*/ 5 w 27"/>
                <a:gd name="T37" fmla="*/ 45 h 135"/>
                <a:gd name="T38" fmla="*/ 5 w 27"/>
                <a:gd name="T39" fmla="*/ 48 h 135"/>
                <a:gd name="T40" fmla="*/ 4 w 27"/>
                <a:gd name="T41" fmla="*/ 51 h 135"/>
                <a:gd name="T42" fmla="*/ 3 w 27"/>
                <a:gd name="T43" fmla="*/ 57 h 135"/>
                <a:gd name="T44" fmla="*/ 1 w 27"/>
                <a:gd name="T45" fmla="*/ 71 h 135"/>
                <a:gd name="T46" fmla="*/ 0 w 27"/>
                <a:gd name="T47" fmla="*/ 84 h 135"/>
                <a:gd name="T48" fmla="*/ 0 w 27"/>
                <a:gd name="T49" fmla="*/ 85 h 135"/>
                <a:gd name="T50" fmla="*/ 0 w 27"/>
                <a:gd name="T51" fmla="*/ 87 h 135"/>
                <a:gd name="T52" fmla="*/ 3 w 27"/>
                <a:gd name="T53" fmla="*/ 85 h 135"/>
                <a:gd name="T54" fmla="*/ 12 w 27"/>
                <a:gd name="T55" fmla="*/ 124 h 135"/>
                <a:gd name="T56" fmla="*/ 5 w 27"/>
                <a:gd name="T57" fmla="*/ 128 h 135"/>
                <a:gd name="T58" fmla="*/ 5 w 27"/>
                <a:gd name="T59" fmla="*/ 128 h 135"/>
                <a:gd name="T60" fmla="*/ 5 w 27"/>
                <a:gd name="T61" fmla="*/ 128 h 135"/>
                <a:gd name="T62" fmla="*/ 12 w 27"/>
                <a:gd name="T63" fmla="*/ 135 h 135"/>
                <a:gd name="T64" fmla="*/ 12 w 27"/>
                <a:gd name="T65" fmla="*/ 135 h 135"/>
                <a:gd name="T66" fmla="*/ 13 w 27"/>
                <a:gd name="T67" fmla="*/ 135 h 135"/>
                <a:gd name="T68" fmla="*/ 22 w 27"/>
                <a:gd name="T69" fmla="*/ 135 h 135"/>
                <a:gd name="T70" fmla="*/ 27 w 27"/>
                <a:gd name="T7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135">
                  <a:moveTo>
                    <a:pt x="27" y="0"/>
                  </a:moveTo>
                  <a:cubicBezTo>
                    <a:pt x="27" y="0"/>
                    <a:pt x="27" y="0"/>
                    <a:pt x="27" y="0"/>
                  </a:cubicBezTo>
                  <a:cubicBezTo>
                    <a:pt x="26" y="0"/>
                    <a:pt x="26" y="0"/>
                    <a:pt x="26" y="0"/>
                  </a:cubicBezTo>
                  <a:cubicBezTo>
                    <a:pt x="26" y="1"/>
                    <a:pt x="26" y="1"/>
                    <a:pt x="25" y="2"/>
                  </a:cubicBezTo>
                  <a:cubicBezTo>
                    <a:pt x="25" y="2"/>
                    <a:pt x="24" y="3"/>
                    <a:pt x="23" y="3"/>
                  </a:cubicBezTo>
                  <a:cubicBezTo>
                    <a:pt x="23" y="4"/>
                    <a:pt x="22" y="5"/>
                    <a:pt x="21" y="6"/>
                  </a:cubicBezTo>
                  <a:cubicBezTo>
                    <a:pt x="21" y="7"/>
                    <a:pt x="20" y="8"/>
                    <a:pt x="19" y="9"/>
                  </a:cubicBezTo>
                  <a:cubicBezTo>
                    <a:pt x="18" y="10"/>
                    <a:pt x="18" y="10"/>
                    <a:pt x="18" y="10"/>
                  </a:cubicBezTo>
                  <a:cubicBezTo>
                    <a:pt x="18" y="11"/>
                    <a:pt x="18" y="11"/>
                    <a:pt x="18" y="11"/>
                  </a:cubicBezTo>
                  <a:cubicBezTo>
                    <a:pt x="17" y="12"/>
                    <a:pt x="17" y="12"/>
                    <a:pt x="17" y="12"/>
                  </a:cubicBezTo>
                  <a:cubicBezTo>
                    <a:pt x="17" y="13"/>
                    <a:pt x="17" y="13"/>
                    <a:pt x="17" y="13"/>
                  </a:cubicBezTo>
                  <a:cubicBezTo>
                    <a:pt x="15" y="16"/>
                    <a:pt x="13" y="19"/>
                    <a:pt x="12" y="22"/>
                  </a:cubicBezTo>
                  <a:cubicBezTo>
                    <a:pt x="11" y="24"/>
                    <a:pt x="11" y="25"/>
                    <a:pt x="10" y="27"/>
                  </a:cubicBezTo>
                  <a:cubicBezTo>
                    <a:pt x="10" y="28"/>
                    <a:pt x="9" y="29"/>
                    <a:pt x="9" y="30"/>
                  </a:cubicBezTo>
                  <a:cubicBezTo>
                    <a:pt x="9" y="31"/>
                    <a:pt x="8" y="32"/>
                    <a:pt x="8" y="33"/>
                  </a:cubicBezTo>
                  <a:cubicBezTo>
                    <a:pt x="8" y="34"/>
                    <a:pt x="8" y="35"/>
                    <a:pt x="7" y="36"/>
                  </a:cubicBezTo>
                  <a:cubicBezTo>
                    <a:pt x="7" y="37"/>
                    <a:pt x="7" y="38"/>
                    <a:pt x="7" y="39"/>
                  </a:cubicBezTo>
                  <a:cubicBezTo>
                    <a:pt x="6" y="40"/>
                    <a:pt x="6" y="41"/>
                    <a:pt x="6" y="42"/>
                  </a:cubicBezTo>
                  <a:cubicBezTo>
                    <a:pt x="6" y="43"/>
                    <a:pt x="6" y="44"/>
                    <a:pt x="5" y="45"/>
                  </a:cubicBezTo>
                  <a:cubicBezTo>
                    <a:pt x="5" y="46"/>
                    <a:pt x="5" y="47"/>
                    <a:pt x="5" y="48"/>
                  </a:cubicBezTo>
                  <a:cubicBezTo>
                    <a:pt x="5" y="49"/>
                    <a:pt x="5" y="50"/>
                    <a:pt x="4" y="51"/>
                  </a:cubicBezTo>
                  <a:cubicBezTo>
                    <a:pt x="4" y="53"/>
                    <a:pt x="4" y="55"/>
                    <a:pt x="3" y="57"/>
                  </a:cubicBezTo>
                  <a:cubicBezTo>
                    <a:pt x="3" y="62"/>
                    <a:pt x="2" y="66"/>
                    <a:pt x="1" y="71"/>
                  </a:cubicBezTo>
                  <a:cubicBezTo>
                    <a:pt x="1" y="75"/>
                    <a:pt x="0" y="79"/>
                    <a:pt x="0" y="84"/>
                  </a:cubicBezTo>
                  <a:cubicBezTo>
                    <a:pt x="0" y="84"/>
                    <a:pt x="0" y="84"/>
                    <a:pt x="0" y="85"/>
                  </a:cubicBezTo>
                  <a:cubicBezTo>
                    <a:pt x="0" y="85"/>
                    <a:pt x="0" y="86"/>
                    <a:pt x="0" y="87"/>
                  </a:cubicBezTo>
                  <a:cubicBezTo>
                    <a:pt x="3" y="85"/>
                    <a:pt x="3" y="85"/>
                    <a:pt x="3" y="85"/>
                  </a:cubicBezTo>
                  <a:cubicBezTo>
                    <a:pt x="12" y="124"/>
                    <a:pt x="12" y="124"/>
                    <a:pt x="12" y="124"/>
                  </a:cubicBezTo>
                  <a:cubicBezTo>
                    <a:pt x="10" y="125"/>
                    <a:pt x="7" y="126"/>
                    <a:pt x="5" y="128"/>
                  </a:cubicBezTo>
                  <a:cubicBezTo>
                    <a:pt x="5" y="128"/>
                    <a:pt x="5" y="128"/>
                    <a:pt x="5" y="128"/>
                  </a:cubicBezTo>
                  <a:cubicBezTo>
                    <a:pt x="5" y="128"/>
                    <a:pt x="5" y="128"/>
                    <a:pt x="5" y="128"/>
                  </a:cubicBezTo>
                  <a:cubicBezTo>
                    <a:pt x="7" y="131"/>
                    <a:pt x="9" y="133"/>
                    <a:pt x="12" y="135"/>
                  </a:cubicBezTo>
                  <a:cubicBezTo>
                    <a:pt x="12" y="135"/>
                    <a:pt x="12" y="135"/>
                    <a:pt x="12" y="135"/>
                  </a:cubicBezTo>
                  <a:cubicBezTo>
                    <a:pt x="13" y="135"/>
                    <a:pt x="13" y="135"/>
                    <a:pt x="13" y="135"/>
                  </a:cubicBezTo>
                  <a:cubicBezTo>
                    <a:pt x="22" y="135"/>
                    <a:pt x="22" y="135"/>
                    <a:pt x="22" y="135"/>
                  </a:cubicBezTo>
                  <a:cubicBezTo>
                    <a:pt x="7" y="66"/>
                    <a:pt x="26" y="2"/>
                    <a:pt x="27"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2" name="Freeform 1115"/>
            <p:cNvSpPr>
              <a:spLocks/>
            </p:cNvSpPr>
            <p:nvPr/>
          </p:nvSpPr>
          <p:spPr bwMode="auto">
            <a:xfrm>
              <a:off x="10742613" y="6575425"/>
              <a:ext cx="38100" cy="25400"/>
            </a:xfrm>
            <a:custGeom>
              <a:avLst/>
              <a:gdLst>
                <a:gd name="T0" fmla="*/ 0 w 12"/>
                <a:gd name="T1" fmla="*/ 0 h 8"/>
                <a:gd name="T2" fmla="*/ 0 w 12"/>
                <a:gd name="T3" fmla="*/ 8 h 8"/>
                <a:gd name="T4" fmla="*/ 12 w 12"/>
                <a:gd name="T5" fmla="*/ 8 h 8"/>
                <a:gd name="T6" fmla="*/ 10 w 12"/>
                <a:gd name="T7" fmla="*/ 0 h 8"/>
                <a:gd name="T8" fmla="*/ 1 w 12"/>
                <a:gd name="T9" fmla="*/ 0 h 8"/>
                <a:gd name="T10" fmla="*/ 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0" y="0"/>
                  </a:moveTo>
                  <a:cubicBezTo>
                    <a:pt x="0" y="8"/>
                    <a:pt x="0" y="8"/>
                    <a:pt x="0" y="8"/>
                  </a:cubicBezTo>
                  <a:cubicBezTo>
                    <a:pt x="12" y="8"/>
                    <a:pt x="12" y="8"/>
                    <a:pt x="12" y="8"/>
                  </a:cubicBezTo>
                  <a:cubicBezTo>
                    <a:pt x="11" y="6"/>
                    <a:pt x="11" y="3"/>
                    <a:pt x="10" y="0"/>
                  </a:cubicBezTo>
                  <a:cubicBezTo>
                    <a:pt x="1" y="0"/>
                    <a:pt x="1" y="0"/>
                    <a:pt x="1" y="0"/>
                  </a:cubicBezTo>
                  <a:cubicBezTo>
                    <a:pt x="0" y="0"/>
                    <a:pt x="0" y="0"/>
                    <a:pt x="0"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3" name="Freeform 1116"/>
            <p:cNvSpPr>
              <a:spLocks noEditPoints="1"/>
            </p:cNvSpPr>
            <p:nvPr/>
          </p:nvSpPr>
          <p:spPr bwMode="auto">
            <a:xfrm>
              <a:off x="10679113" y="6565900"/>
              <a:ext cx="25400" cy="34925"/>
            </a:xfrm>
            <a:custGeom>
              <a:avLst/>
              <a:gdLst>
                <a:gd name="T0" fmla="*/ 0 w 8"/>
                <a:gd name="T1" fmla="*/ 11 h 11"/>
                <a:gd name="T2" fmla="*/ 0 w 8"/>
                <a:gd name="T3" fmla="*/ 11 h 11"/>
                <a:gd name="T4" fmla="*/ 0 w 8"/>
                <a:gd name="T5" fmla="*/ 11 h 11"/>
                <a:gd name="T6" fmla="*/ 8 w 8"/>
                <a:gd name="T7" fmla="*/ 0 h 11"/>
                <a:gd name="T8" fmla="*/ 8 w 8"/>
                <a:gd name="T9" fmla="*/ 0 h 11"/>
                <a:gd name="T10" fmla="*/ 8 w 8"/>
                <a:gd name="T11" fmla="*/ 0 h 11"/>
              </a:gdLst>
              <a:ahLst/>
              <a:cxnLst>
                <a:cxn ang="0">
                  <a:pos x="T0" y="T1"/>
                </a:cxn>
                <a:cxn ang="0">
                  <a:pos x="T2" y="T3"/>
                </a:cxn>
                <a:cxn ang="0">
                  <a:pos x="T4" y="T5"/>
                </a:cxn>
                <a:cxn ang="0">
                  <a:pos x="T6" y="T7"/>
                </a:cxn>
                <a:cxn ang="0">
                  <a:pos x="T8" y="T9"/>
                </a:cxn>
                <a:cxn ang="0">
                  <a:pos x="T10" y="T11"/>
                </a:cxn>
              </a:cxnLst>
              <a:rect l="0" t="0" r="r" b="b"/>
              <a:pathLst>
                <a:path w="8" h="11">
                  <a:moveTo>
                    <a:pt x="0" y="11"/>
                  </a:moveTo>
                  <a:cubicBezTo>
                    <a:pt x="0" y="11"/>
                    <a:pt x="0" y="11"/>
                    <a:pt x="0" y="11"/>
                  </a:cubicBezTo>
                  <a:cubicBezTo>
                    <a:pt x="0" y="11"/>
                    <a:pt x="0" y="11"/>
                    <a:pt x="0" y="11"/>
                  </a:cubicBezTo>
                  <a:moveTo>
                    <a:pt x="8" y="0"/>
                  </a:moveTo>
                  <a:cubicBezTo>
                    <a:pt x="8" y="0"/>
                    <a:pt x="8" y="0"/>
                    <a:pt x="8" y="0"/>
                  </a:cubicBezTo>
                  <a:cubicBezTo>
                    <a:pt x="8" y="0"/>
                    <a:pt x="8" y="0"/>
                    <a:pt x="8" y="0"/>
                  </a:cubicBezTo>
                </a:path>
              </a:pathLst>
            </a:custGeom>
            <a:solidFill>
              <a:srgbClr val="7B8B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4" name="Freeform 1117"/>
            <p:cNvSpPr>
              <a:spLocks/>
            </p:cNvSpPr>
            <p:nvPr/>
          </p:nvSpPr>
          <p:spPr bwMode="auto">
            <a:xfrm>
              <a:off x="10679113" y="6416675"/>
              <a:ext cx="63500" cy="184150"/>
            </a:xfrm>
            <a:custGeom>
              <a:avLst/>
              <a:gdLst>
                <a:gd name="T0" fmla="*/ 11 w 20"/>
                <a:gd name="T1" fmla="*/ 0 h 58"/>
                <a:gd name="T2" fmla="*/ 8 w 20"/>
                <a:gd name="T3" fmla="*/ 2 h 58"/>
                <a:gd name="T4" fmla="*/ 8 w 20"/>
                <a:gd name="T5" fmla="*/ 2 h 58"/>
                <a:gd name="T6" fmla="*/ 0 w 20"/>
                <a:gd name="T7" fmla="*/ 9 h 58"/>
                <a:gd name="T8" fmla="*/ 0 w 20"/>
                <a:gd name="T9" fmla="*/ 58 h 58"/>
                <a:gd name="T10" fmla="*/ 0 w 20"/>
                <a:gd name="T11" fmla="*/ 58 h 58"/>
                <a:gd name="T12" fmla="*/ 0 w 20"/>
                <a:gd name="T13" fmla="*/ 58 h 58"/>
                <a:gd name="T14" fmla="*/ 8 w 20"/>
                <a:gd name="T15" fmla="*/ 47 h 58"/>
                <a:gd name="T16" fmla="*/ 8 w 20"/>
                <a:gd name="T17" fmla="*/ 47 h 58"/>
                <a:gd name="T18" fmla="*/ 8 w 20"/>
                <a:gd name="T19" fmla="*/ 47 h 58"/>
                <a:gd name="T20" fmla="*/ 13 w 20"/>
                <a:gd name="T21" fmla="*/ 43 h 58"/>
                <a:gd name="T22" fmla="*/ 20 w 20"/>
                <a:gd name="T23" fmla="*/ 39 h 58"/>
                <a:gd name="T24" fmla="*/ 11 w 20"/>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58">
                  <a:moveTo>
                    <a:pt x="11" y="0"/>
                  </a:moveTo>
                  <a:cubicBezTo>
                    <a:pt x="8" y="2"/>
                    <a:pt x="8" y="2"/>
                    <a:pt x="8" y="2"/>
                  </a:cubicBezTo>
                  <a:cubicBezTo>
                    <a:pt x="8" y="2"/>
                    <a:pt x="8" y="2"/>
                    <a:pt x="8" y="2"/>
                  </a:cubicBezTo>
                  <a:cubicBezTo>
                    <a:pt x="0" y="9"/>
                    <a:pt x="0" y="9"/>
                    <a:pt x="0" y="9"/>
                  </a:cubicBezTo>
                  <a:cubicBezTo>
                    <a:pt x="0" y="58"/>
                    <a:pt x="0" y="58"/>
                    <a:pt x="0" y="58"/>
                  </a:cubicBezTo>
                  <a:cubicBezTo>
                    <a:pt x="0" y="58"/>
                    <a:pt x="0" y="58"/>
                    <a:pt x="0" y="58"/>
                  </a:cubicBezTo>
                  <a:cubicBezTo>
                    <a:pt x="0" y="58"/>
                    <a:pt x="0" y="58"/>
                    <a:pt x="0" y="58"/>
                  </a:cubicBezTo>
                  <a:cubicBezTo>
                    <a:pt x="0" y="58"/>
                    <a:pt x="4" y="52"/>
                    <a:pt x="8" y="47"/>
                  </a:cubicBezTo>
                  <a:cubicBezTo>
                    <a:pt x="8" y="47"/>
                    <a:pt x="8" y="47"/>
                    <a:pt x="8" y="47"/>
                  </a:cubicBezTo>
                  <a:cubicBezTo>
                    <a:pt x="8" y="47"/>
                    <a:pt x="8" y="47"/>
                    <a:pt x="8" y="47"/>
                  </a:cubicBezTo>
                  <a:cubicBezTo>
                    <a:pt x="10" y="46"/>
                    <a:pt x="11" y="44"/>
                    <a:pt x="13" y="43"/>
                  </a:cubicBezTo>
                  <a:cubicBezTo>
                    <a:pt x="15" y="41"/>
                    <a:pt x="18" y="40"/>
                    <a:pt x="20" y="39"/>
                  </a:cubicBezTo>
                  <a:cubicBezTo>
                    <a:pt x="11" y="0"/>
                    <a:pt x="11" y="0"/>
                    <a:pt x="11" y="0"/>
                  </a:cubicBezTo>
                </a:path>
              </a:pathLst>
            </a:custGeom>
            <a:solidFill>
              <a:srgbClr val="D6D7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9" name="Rectangle 1141"/>
            <p:cNvSpPr>
              <a:spLocks noChangeArrowheads="1"/>
            </p:cNvSpPr>
            <p:nvPr/>
          </p:nvSpPr>
          <p:spPr bwMode="auto">
            <a:xfrm>
              <a:off x="10763569" y="6607175"/>
              <a:ext cx="45719" cy="578377"/>
            </a:xfrm>
            <a:prstGeom prst="rect">
              <a:avLst/>
            </a:prstGeom>
            <a:solidFill>
              <a:schemeClr val="bg1">
                <a:alpha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20" name="Rectangle 1142"/>
            <p:cNvSpPr>
              <a:spLocks noChangeArrowheads="1"/>
            </p:cNvSpPr>
            <p:nvPr/>
          </p:nvSpPr>
          <p:spPr bwMode="auto">
            <a:xfrm>
              <a:off x="10764838" y="6607175"/>
              <a:ext cx="444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552" name="Freeform 1173"/>
          <p:cNvSpPr>
            <a:spLocks/>
          </p:cNvSpPr>
          <p:nvPr/>
        </p:nvSpPr>
        <p:spPr bwMode="auto">
          <a:xfrm>
            <a:off x="3232151" y="1460181"/>
            <a:ext cx="1035050" cy="300358"/>
          </a:xfrm>
          <a:custGeom>
            <a:avLst/>
            <a:gdLst>
              <a:gd name="T0" fmla="*/ 196 w 403"/>
              <a:gd name="T1" fmla="*/ 0 h 115"/>
              <a:gd name="T2" fmla="*/ 92 w 403"/>
              <a:gd name="T3" fmla="*/ 66 h 115"/>
              <a:gd name="T4" fmla="*/ 76 w 403"/>
              <a:gd name="T5" fmla="*/ 64 h 115"/>
              <a:gd name="T6" fmla="*/ 0 w 403"/>
              <a:gd name="T7" fmla="*/ 115 h 115"/>
              <a:gd name="T8" fmla="*/ 403 w 403"/>
              <a:gd name="T9" fmla="*/ 115 h 115"/>
              <a:gd name="T10" fmla="*/ 327 w 403"/>
              <a:gd name="T11" fmla="*/ 64 h 115"/>
              <a:gd name="T12" fmla="*/ 301 w 403"/>
              <a:gd name="T13" fmla="*/ 69 h 115"/>
              <a:gd name="T14" fmla="*/ 196 w 403"/>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115">
                <a:moveTo>
                  <a:pt x="196" y="0"/>
                </a:moveTo>
                <a:cubicBezTo>
                  <a:pt x="150" y="0"/>
                  <a:pt x="111" y="27"/>
                  <a:pt x="92" y="66"/>
                </a:cubicBezTo>
                <a:cubicBezTo>
                  <a:pt x="87" y="65"/>
                  <a:pt x="81" y="64"/>
                  <a:pt x="76" y="64"/>
                </a:cubicBezTo>
                <a:cubicBezTo>
                  <a:pt x="42" y="64"/>
                  <a:pt x="12" y="85"/>
                  <a:pt x="0" y="115"/>
                </a:cubicBezTo>
                <a:cubicBezTo>
                  <a:pt x="403" y="115"/>
                  <a:pt x="403" y="115"/>
                  <a:pt x="403" y="115"/>
                </a:cubicBezTo>
                <a:cubicBezTo>
                  <a:pt x="390" y="85"/>
                  <a:pt x="361" y="64"/>
                  <a:pt x="327" y="64"/>
                </a:cubicBezTo>
                <a:cubicBezTo>
                  <a:pt x="317" y="64"/>
                  <a:pt x="309" y="66"/>
                  <a:pt x="301" y="69"/>
                </a:cubicBezTo>
                <a:cubicBezTo>
                  <a:pt x="283" y="28"/>
                  <a:pt x="243" y="0"/>
                  <a:pt x="196" y="0"/>
                </a:cubicBezTo>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7" name="任意多边形 1186"/>
          <p:cNvSpPr/>
          <p:nvPr/>
        </p:nvSpPr>
        <p:spPr>
          <a:xfrm>
            <a:off x="4285291" y="1810845"/>
            <a:ext cx="7497979" cy="1103500"/>
          </a:xfrm>
          <a:custGeom>
            <a:avLst/>
            <a:gdLst/>
            <a:ahLst/>
            <a:cxnLst/>
            <a:rect l="l" t="t" r="r" b="b"/>
            <a:pathLst>
              <a:path w="7497979" h="1103500">
                <a:moveTo>
                  <a:pt x="695051" y="673313"/>
                </a:moveTo>
                <a:lnTo>
                  <a:pt x="897559" y="673313"/>
                </a:lnTo>
                <a:lnTo>
                  <a:pt x="1046294" y="1065172"/>
                </a:lnTo>
                <a:lnTo>
                  <a:pt x="843786" y="1065172"/>
                </a:lnTo>
                <a:close/>
                <a:moveTo>
                  <a:pt x="148735" y="673313"/>
                </a:moveTo>
                <a:lnTo>
                  <a:pt x="351244" y="673313"/>
                </a:lnTo>
                <a:lnTo>
                  <a:pt x="202509" y="1065172"/>
                </a:lnTo>
                <a:lnTo>
                  <a:pt x="0" y="1065172"/>
                </a:lnTo>
                <a:close/>
                <a:moveTo>
                  <a:pt x="1902093" y="632124"/>
                </a:moveTo>
                <a:lnTo>
                  <a:pt x="1902093" y="765986"/>
                </a:lnTo>
                <a:lnTo>
                  <a:pt x="2039959" y="765986"/>
                </a:lnTo>
                <a:lnTo>
                  <a:pt x="2038815" y="632124"/>
                </a:lnTo>
                <a:close/>
                <a:moveTo>
                  <a:pt x="5914895" y="603521"/>
                </a:moveTo>
                <a:lnTo>
                  <a:pt x="6091089" y="603521"/>
                </a:lnTo>
                <a:lnTo>
                  <a:pt x="6133993" y="685898"/>
                </a:lnTo>
                <a:lnTo>
                  <a:pt x="6316479" y="605810"/>
                </a:lnTo>
                <a:lnTo>
                  <a:pt x="6295885" y="752257"/>
                </a:lnTo>
                <a:lnTo>
                  <a:pt x="6193487" y="801454"/>
                </a:lnTo>
                <a:lnTo>
                  <a:pt x="6327349" y="1061740"/>
                </a:lnTo>
                <a:lnTo>
                  <a:pt x="6147150" y="1061740"/>
                </a:lnTo>
                <a:close/>
                <a:moveTo>
                  <a:pt x="6588407" y="564622"/>
                </a:moveTo>
                <a:lnTo>
                  <a:pt x="6588407" y="873533"/>
                </a:lnTo>
                <a:lnTo>
                  <a:pt x="6631311" y="873533"/>
                </a:lnTo>
                <a:lnTo>
                  <a:pt x="6631311" y="564622"/>
                </a:lnTo>
                <a:close/>
                <a:moveTo>
                  <a:pt x="1729904" y="510276"/>
                </a:moveTo>
                <a:lnTo>
                  <a:pt x="2213865" y="510276"/>
                </a:lnTo>
                <a:lnTo>
                  <a:pt x="2213865" y="751112"/>
                </a:lnTo>
                <a:lnTo>
                  <a:pt x="2039959" y="887262"/>
                </a:lnTo>
                <a:lnTo>
                  <a:pt x="1729904" y="887834"/>
                </a:lnTo>
                <a:close/>
                <a:moveTo>
                  <a:pt x="6785767" y="352388"/>
                </a:moveTo>
                <a:lnTo>
                  <a:pt x="6973974" y="352388"/>
                </a:lnTo>
                <a:lnTo>
                  <a:pt x="6973974" y="898131"/>
                </a:lnTo>
                <a:lnTo>
                  <a:pt x="7074085" y="958198"/>
                </a:lnTo>
                <a:lnTo>
                  <a:pt x="7497979" y="958198"/>
                </a:lnTo>
                <a:lnTo>
                  <a:pt x="7442490" y="1070321"/>
                </a:lnTo>
                <a:lnTo>
                  <a:pt x="7027175" y="1070321"/>
                </a:lnTo>
                <a:lnTo>
                  <a:pt x="6952808" y="1027989"/>
                </a:lnTo>
                <a:lnTo>
                  <a:pt x="6824095" y="1091487"/>
                </a:lnTo>
                <a:lnTo>
                  <a:pt x="6824095" y="475953"/>
                </a:lnTo>
                <a:lnTo>
                  <a:pt x="6785767" y="475953"/>
                </a:lnTo>
                <a:close/>
                <a:moveTo>
                  <a:pt x="4529942" y="275732"/>
                </a:moveTo>
                <a:lnTo>
                  <a:pt x="4716433" y="275732"/>
                </a:lnTo>
                <a:lnTo>
                  <a:pt x="4715289" y="1018264"/>
                </a:lnTo>
                <a:lnTo>
                  <a:pt x="4531086" y="1102356"/>
                </a:lnTo>
                <a:close/>
                <a:moveTo>
                  <a:pt x="4976147" y="255710"/>
                </a:moveTo>
                <a:lnTo>
                  <a:pt x="5142044" y="1006250"/>
                </a:lnTo>
                <a:lnTo>
                  <a:pt x="4960701" y="1006250"/>
                </a:lnTo>
                <a:lnTo>
                  <a:pt x="4797665" y="256282"/>
                </a:lnTo>
                <a:close/>
                <a:moveTo>
                  <a:pt x="240837" y="158460"/>
                </a:moveTo>
                <a:lnTo>
                  <a:pt x="240837" y="487966"/>
                </a:lnTo>
                <a:lnTo>
                  <a:pt x="811179" y="487966"/>
                </a:lnTo>
                <a:lnTo>
                  <a:pt x="811179" y="158460"/>
                </a:lnTo>
                <a:close/>
                <a:moveTo>
                  <a:pt x="6588407" y="155028"/>
                </a:moveTo>
                <a:lnTo>
                  <a:pt x="6588407" y="434764"/>
                </a:lnTo>
                <a:lnTo>
                  <a:pt x="6631311" y="434764"/>
                </a:lnTo>
                <a:lnTo>
                  <a:pt x="6631311" y="155028"/>
                </a:lnTo>
                <a:close/>
                <a:moveTo>
                  <a:pt x="5454388" y="145303"/>
                </a:moveTo>
                <a:lnTo>
                  <a:pt x="5454388" y="412454"/>
                </a:lnTo>
                <a:lnTo>
                  <a:pt x="5516742" y="412454"/>
                </a:lnTo>
                <a:lnTo>
                  <a:pt x="5516742" y="145303"/>
                </a:lnTo>
                <a:close/>
                <a:moveTo>
                  <a:pt x="5894301" y="142443"/>
                </a:moveTo>
                <a:lnTo>
                  <a:pt x="5894301" y="240265"/>
                </a:lnTo>
                <a:lnTo>
                  <a:pt x="6129989" y="240265"/>
                </a:lnTo>
                <a:lnTo>
                  <a:pt x="6079075" y="359825"/>
                </a:lnTo>
                <a:lnTo>
                  <a:pt x="5894301" y="359825"/>
                </a:lnTo>
                <a:lnTo>
                  <a:pt x="5894301" y="448494"/>
                </a:lnTo>
                <a:lnTo>
                  <a:pt x="6143146" y="448494"/>
                </a:lnTo>
                <a:lnTo>
                  <a:pt x="6143146" y="142443"/>
                </a:lnTo>
                <a:close/>
                <a:moveTo>
                  <a:pt x="50913" y="24599"/>
                </a:moveTo>
                <a:lnTo>
                  <a:pt x="1001674" y="24599"/>
                </a:lnTo>
                <a:lnTo>
                  <a:pt x="1001674" y="487966"/>
                </a:lnTo>
                <a:lnTo>
                  <a:pt x="811179" y="624688"/>
                </a:lnTo>
                <a:lnTo>
                  <a:pt x="50913" y="624688"/>
                </a:lnTo>
                <a:close/>
                <a:moveTo>
                  <a:pt x="6884733" y="23454"/>
                </a:moveTo>
                <a:cubicBezTo>
                  <a:pt x="6899607" y="23836"/>
                  <a:pt x="6914194" y="27936"/>
                  <a:pt x="6928495" y="35754"/>
                </a:cubicBezTo>
                <a:cubicBezTo>
                  <a:pt x="6942797" y="43572"/>
                  <a:pt x="6954238" y="55299"/>
                  <a:pt x="6962819" y="70935"/>
                </a:cubicBezTo>
                <a:cubicBezTo>
                  <a:pt x="6971400" y="86572"/>
                  <a:pt x="6975691" y="102208"/>
                  <a:pt x="6975691" y="117844"/>
                </a:cubicBezTo>
                <a:cubicBezTo>
                  <a:pt x="6975309" y="134243"/>
                  <a:pt x="6968731" y="153979"/>
                  <a:pt x="6955955" y="177052"/>
                </a:cubicBezTo>
                <a:cubicBezTo>
                  <a:pt x="6943179" y="200125"/>
                  <a:pt x="6919438" y="211662"/>
                  <a:pt x="6884733" y="211662"/>
                </a:cubicBezTo>
                <a:cubicBezTo>
                  <a:pt x="6849265" y="212043"/>
                  <a:pt x="6825143" y="200602"/>
                  <a:pt x="6812368" y="177338"/>
                </a:cubicBezTo>
                <a:cubicBezTo>
                  <a:pt x="6799592" y="154074"/>
                  <a:pt x="6793109" y="134338"/>
                  <a:pt x="6792918" y="118130"/>
                </a:cubicBezTo>
                <a:cubicBezTo>
                  <a:pt x="6792727" y="101922"/>
                  <a:pt x="6797017" y="86190"/>
                  <a:pt x="6805789" y="70935"/>
                </a:cubicBezTo>
                <a:cubicBezTo>
                  <a:pt x="6814561" y="55299"/>
                  <a:pt x="6826002" y="43477"/>
                  <a:pt x="6840113" y="35468"/>
                </a:cubicBezTo>
                <a:cubicBezTo>
                  <a:pt x="6854223" y="27459"/>
                  <a:pt x="6869097" y="23454"/>
                  <a:pt x="6884733" y="23454"/>
                </a:cubicBezTo>
                <a:close/>
                <a:moveTo>
                  <a:pt x="6438528" y="23454"/>
                </a:moveTo>
                <a:lnTo>
                  <a:pt x="6776042" y="23454"/>
                </a:lnTo>
                <a:lnTo>
                  <a:pt x="6776042" y="434764"/>
                </a:lnTo>
                <a:lnTo>
                  <a:pt x="6713115" y="501695"/>
                </a:lnTo>
                <a:lnTo>
                  <a:pt x="6776042" y="562905"/>
                </a:lnTo>
                <a:lnTo>
                  <a:pt x="6776042" y="873533"/>
                </a:lnTo>
                <a:lnTo>
                  <a:pt x="6661631" y="998242"/>
                </a:lnTo>
                <a:lnTo>
                  <a:pt x="6588407" y="998242"/>
                </a:lnTo>
                <a:lnTo>
                  <a:pt x="6588407" y="1033709"/>
                </a:lnTo>
                <a:lnTo>
                  <a:pt x="6438528" y="1103500"/>
                </a:lnTo>
                <a:close/>
                <a:moveTo>
                  <a:pt x="4113484" y="22310"/>
                </a:moveTo>
                <a:lnTo>
                  <a:pt x="5143189" y="22310"/>
                </a:lnTo>
                <a:lnTo>
                  <a:pt x="5075685" y="163037"/>
                </a:lnTo>
                <a:lnTo>
                  <a:pt x="4561405" y="163037"/>
                </a:lnTo>
                <a:lnTo>
                  <a:pt x="4280525" y="1006250"/>
                </a:lnTo>
                <a:lnTo>
                  <a:pt x="4091746" y="1006250"/>
                </a:lnTo>
                <a:lnTo>
                  <a:pt x="4369765" y="163037"/>
                </a:lnTo>
                <a:lnTo>
                  <a:pt x="4113484" y="163037"/>
                </a:lnTo>
                <a:close/>
                <a:moveTo>
                  <a:pt x="5722111" y="20022"/>
                </a:moveTo>
                <a:lnTo>
                  <a:pt x="6314763" y="20022"/>
                </a:lnTo>
                <a:lnTo>
                  <a:pt x="6314763" y="431332"/>
                </a:lnTo>
                <a:lnTo>
                  <a:pt x="6143146" y="566338"/>
                </a:lnTo>
                <a:lnTo>
                  <a:pt x="5894301" y="566338"/>
                </a:lnTo>
                <a:lnTo>
                  <a:pt x="5894301" y="933599"/>
                </a:lnTo>
                <a:lnTo>
                  <a:pt x="6033883" y="933599"/>
                </a:lnTo>
                <a:lnTo>
                  <a:pt x="5978393" y="1058880"/>
                </a:lnTo>
                <a:lnTo>
                  <a:pt x="5722111" y="1058880"/>
                </a:lnTo>
                <a:close/>
                <a:moveTo>
                  <a:pt x="1727616" y="19450"/>
                </a:moveTo>
                <a:lnTo>
                  <a:pt x="2203568" y="19450"/>
                </a:lnTo>
                <a:lnTo>
                  <a:pt x="2203568" y="347239"/>
                </a:lnTo>
                <a:lnTo>
                  <a:pt x="2030234" y="475953"/>
                </a:lnTo>
                <a:lnTo>
                  <a:pt x="1990762" y="476525"/>
                </a:lnTo>
                <a:lnTo>
                  <a:pt x="1990762" y="355820"/>
                </a:lnTo>
                <a:lnTo>
                  <a:pt x="2030234" y="356392"/>
                </a:lnTo>
                <a:lnTo>
                  <a:pt x="2030234" y="142443"/>
                </a:lnTo>
                <a:lnTo>
                  <a:pt x="1963303" y="142443"/>
                </a:lnTo>
                <a:lnTo>
                  <a:pt x="1887220" y="475953"/>
                </a:lnTo>
                <a:lnTo>
                  <a:pt x="1715602" y="476525"/>
                </a:lnTo>
                <a:lnTo>
                  <a:pt x="1791686" y="142443"/>
                </a:lnTo>
                <a:lnTo>
                  <a:pt x="1727616" y="142443"/>
                </a:lnTo>
                <a:close/>
                <a:moveTo>
                  <a:pt x="5280482" y="17734"/>
                </a:moveTo>
                <a:lnTo>
                  <a:pt x="5691220" y="17734"/>
                </a:lnTo>
                <a:lnTo>
                  <a:pt x="5691220" y="412454"/>
                </a:lnTo>
                <a:lnTo>
                  <a:pt x="5604839" y="514280"/>
                </a:lnTo>
                <a:lnTo>
                  <a:pt x="5604839" y="619539"/>
                </a:lnTo>
                <a:lnTo>
                  <a:pt x="5694653" y="619539"/>
                </a:lnTo>
                <a:lnTo>
                  <a:pt x="5647171" y="737383"/>
                </a:lnTo>
                <a:lnTo>
                  <a:pt x="5604839" y="737383"/>
                </a:lnTo>
                <a:lnTo>
                  <a:pt x="5604839" y="950761"/>
                </a:lnTo>
                <a:lnTo>
                  <a:pt x="5701517" y="950761"/>
                </a:lnTo>
                <a:lnTo>
                  <a:pt x="5652892" y="1068605"/>
                </a:lnTo>
                <a:lnTo>
                  <a:pt x="5280482" y="1068605"/>
                </a:lnTo>
                <a:lnTo>
                  <a:pt x="5280482" y="589792"/>
                </a:lnTo>
                <a:lnTo>
                  <a:pt x="5429789" y="589792"/>
                </a:lnTo>
                <a:lnTo>
                  <a:pt x="5429789" y="950761"/>
                </a:lnTo>
                <a:lnTo>
                  <a:pt x="5451527" y="950761"/>
                </a:lnTo>
                <a:lnTo>
                  <a:pt x="5451527" y="531442"/>
                </a:lnTo>
                <a:lnTo>
                  <a:pt x="5280482" y="531442"/>
                </a:lnTo>
                <a:close/>
                <a:moveTo>
                  <a:pt x="7118705" y="12585"/>
                </a:moveTo>
                <a:lnTo>
                  <a:pt x="7285746" y="12585"/>
                </a:lnTo>
                <a:lnTo>
                  <a:pt x="7267440" y="64643"/>
                </a:lnTo>
                <a:lnTo>
                  <a:pt x="7494547" y="64643"/>
                </a:lnTo>
                <a:lnTo>
                  <a:pt x="7447066" y="176766"/>
                </a:lnTo>
                <a:lnTo>
                  <a:pt x="7235405" y="176766"/>
                </a:lnTo>
                <a:lnTo>
                  <a:pt x="7203369" y="271156"/>
                </a:lnTo>
                <a:lnTo>
                  <a:pt x="7479101" y="271156"/>
                </a:lnTo>
                <a:lnTo>
                  <a:pt x="7479101" y="775139"/>
                </a:lnTo>
                <a:lnTo>
                  <a:pt x="7358969" y="892983"/>
                </a:lnTo>
                <a:lnTo>
                  <a:pt x="7243985" y="892983"/>
                </a:lnTo>
                <a:lnTo>
                  <a:pt x="7243985" y="775139"/>
                </a:lnTo>
                <a:lnTo>
                  <a:pt x="7325790" y="775139"/>
                </a:lnTo>
                <a:lnTo>
                  <a:pt x="7325790" y="379275"/>
                </a:lnTo>
                <a:lnTo>
                  <a:pt x="7185635" y="379275"/>
                </a:lnTo>
                <a:lnTo>
                  <a:pt x="7185635" y="451354"/>
                </a:lnTo>
                <a:lnTo>
                  <a:pt x="7317781" y="451354"/>
                </a:lnTo>
                <a:lnTo>
                  <a:pt x="7276021" y="552608"/>
                </a:lnTo>
                <a:lnTo>
                  <a:pt x="7185635" y="552608"/>
                </a:lnTo>
                <a:lnTo>
                  <a:pt x="7185635" y="629836"/>
                </a:lnTo>
                <a:lnTo>
                  <a:pt x="7320069" y="629836"/>
                </a:lnTo>
                <a:lnTo>
                  <a:pt x="7276021" y="730518"/>
                </a:lnTo>
                <a:lnTo>
                  <a:pt x="7185635" y="730518"/>
                </a:lnTo>
                <a:lnTo>
                  <a:pt x="7185635" y="839209"/>
                </a:lnTo>
                <a:lnTo>
                  <a:pt x="7032324" y="902136"/>
                </a:lnTo>
                <a:lnTo>
                  <a:pt x="7032896" y="408450"/>
                </a:lnTo>
                <a:lnTo>
                  <a:pt x="6979695" y="408450"/>
                </a:lnTo>
                <a:lnTo>
                  <a:pt x="7068364" y="176766"/>
                </a:lnTo>
                <a:lnTo>
                  <a:pt x="7002577" y="176766"/>
                </a:lnTo>
                <a:lnTo>
                  <a:pt x="7002577" y="64643"/>
                </a:lnTo>
                <a:lnTo>
                  <a:pt x="7101543" y="64643"/>
                </a:lnTo>
                <a:close/>
                <a:moveTo>
                  <a:pt x="3054790" y="9153"/>
                </a:moveTo>
                <a:lnTo>
                  <a:pt x="3198377" y="9153"/>
                </a:lnTo>
                <a:lnTo>
                  <a:pt x="3198377" y="89813"/>
                </a:lnTo>
                <a:lnTo>
                  <a:pt x="3239565" y="89813"/>
                </a:lnTo>
                <a:lnTo>
                  <a:pt x="3216683" y="18306"/>
                </a:lnTo>
                <a:lnTo>
                  <a:pt x="3353977" y="18306"/>
                </a:lnTo>
                <a:lnTo>
                  <a:pt x="3376859" y="89813"/>
                </a:lnTo>
                <a:lnTo>
                  <a:pt x="3399741" y="89813"/>
                </a:lnTo>
                <a:lnTo>
                  <a:pt x="3341963" y="218526"/>
                </a:lnTo>
                <a:lnTo>
                  <a:pt x="3198377" y="218526"/>
                </a:lnTo>
                <a:lnTo>
                  <a:pt x="3198377" y="575491"/>
                </a:lnTo>
                <a:lnTo>
                  <a:pt x="3252150" y="258570"/>
                </a:lnTo>
                <a:lnTo>
                  <a:pt x="3382008" y="258570"/>
                </a:lnTo>
                <a:lnTo>
                  <a:pt x="3299631" y="692190"/>
                </a:lnTo>
                <a:lnTo>
                  <a:pt x="3198377" y="692190"/>
                </a:lnTo>
                <a:lnTo>
                  <a:pt x="3198377" y="767702"/>
                </a:lnTo>
                <a:lnTo>
                  <a:pt x="3407750" y="767702"/>
                </a:lnTo>
                <a:lnTo>
                  <a:pt x="3349972" y="894127"/>
                </a:lnTo>
                <a:lnTo>
                  <a:pt x="3046781" y="894127"/>
                </a:lnTo>
                <a:lnTo>
                  <a:pt x="3046781" y="218526"/>
                </a:lnTo>
                <a:lnTo>
                  <a:pt x="2994724" y="218526"/>
                </a:lnTo>
                <a:lnTo>
                  <a:pt x="2994724" y="757977"/>
                </a:lnTo>
                <a:lnTo>
                  <a:pt x="3042777" y="757977"/>
                </a:lnTo>
                <a:lnTo>
                  <a:pt x="2979279" y="894127"/>
                </a:lnTo>
                <a:lnTo>
                  <a:pt x="2841413" y="894127"/>
                </a:lnTo>
                <a:lnTo>
                  <a:pt x="2841413" y="89813"/>
                </a:lnTo>
                <a:lnTo>
                  <a:pt x="3054790" y="89813"/>
                </a:lnTo>
                <a:close/>
                <a:moveTo>
                  <a:pt x="2508475" y="4004"/>
                </a:moveTo>
                <a:lnTo>
                  <a:pt x="2672083" y="4004"/>
                </a:lnTo>
                <a:lnTo>
                  <a:pt x="2672083" y="82949"/>
                </a:lnTo>
                <a:lnTo>
                  <a:pt x="2819674" y="82949"/>
                </a:lnTo>
                <a:lnTo>
                  <a:pt x="2771622" y="202509"/>
                </a:lnTo>
                <a:lnTo>
                  <a:pt x="2672083" y="202509"/>
                </a:lnTo>
                <a:lnTo>
                  <a:pt x="2672083" y="356392"/>
                </a:lnTo>
                <a:lnTo>
                  <a:pt x="2829399" y="356392"/>
                </a:lnTo>
                <a:lnTo>
                  <a:pt x="2783063" y="477097"/>
                </a:lnTo>
                <a:lnTo>
                  <a:pt x="2712700" y="477097"/>
                </a:lnTo>
                <a:lnTo>
                  <a:pt x="2712700" y="605238"/>
                </a:lnTo>
                <a:lnTo>
                  <a:pt x="2822535" y="605238"/>
                </a:lnTo>
                <a:lnTo>
                  <a:pt x="2776198" y="724226"/>
                </a:lnTo>
                <a:lnTo>
                  <a:pt x="2712700" y="724226"/>
                </a:lnTo>
                <a:lnTo>
                  <a:pt x="2712700" y="920442"/>
                </a:lnTo>
                <a:lnTo>
                  <a:pt x="2771622" y="947328"/>
                </a:lnTo>
                <a:lnTo>
                  <a:pt x="3402030" y="947328"/>
                </a:lnTo>
                <a:lnTo>
                  <a:pt x="3350544" y="1068605"/>
                </a:lnTo>
                <a:lnTo>
                  <a:pt x="2719564" y="1068605"/>
                </a:lnTo>
                <a:lnTo>
                  <a:pt x="2528497" y="979936"/>
                </a:lnTo>
                <a:lnTo>
                  <a:pt x="2528497" y="1031993"/>
                </a:lnTo>
                <a:lnTo>
                  <a:pt x="2379190" y="1085766"/>
                </a:lnTo>
                <a:lnTo>
                  <a:pt x="2379190" y="556041"/>
                </a:lnTo>
                <a:lnTo>
                  <a:pt x="2528497" y="556041"/>
                </a:lnTo>
                <a:lnTo>
                  <a:pt x="2528497" y="842070"/>
                </a:lnTo>
                <a:lnTo>
                  <a:pt x="2559388" y="856943"/>
                </a:lnTo>
                <a:lnTo>
                  <a:pt x="2559388" y="477097"/>
                </a:lnTo>
                <a:lnTo>
                  <a:pt x="2363172" y="477097"/>
                </a:lnTo>
                <a:lnTo>
                  <a:pt x="2363172" y="356392"/>
                </a:lnTo>
                <a:lnTo>
                  <a:pt x="2508475" y="356392"/>
                </a:lnTo>
                <a:lnTo>
                  <a:pt x="2508475" y="202509"/>
                </a:lnTo>
                <a:lnTo>
                  <a:pt x="2363172" y="202509"/>
                </a:lnTo>
                <a:lnTo>
                  <a:pt x="2363172" y="82949"/>
                </a:lnTo>
                <a:lnTo>
                  <a:pt x="2508475" y="82949"/>
                </a:lnTo>
                <a:close/>
                <a:moveTo>
                  <a:pt x="1346053" y="0"/>
                </a:moveTo>
                <a:lnTo>
                  <a:pt x="1527395" y="0"/>
                </a:lnTo>
                <a:lnTo>
                  <a:pt x="1527395" y="78944"/>
                </a:lnTo>
                <a:lnTo>
                  <a:pt x="1691576" y="78944"/>
                </a:lnTo>
                <a:lnTo>
                  <a:pt x="1637230" y="198504"/>
                </a:lnTo>
                <a:lnTo>
                  <a:pt x="1527395" y="198504"/>
                </a:lnTo>
                <a:lnTo>
                  <a:pt x="1527395" y="352388"/>
                </a:lnTo>
                <a:lnTo>
                  <a:pt x="1701873" y="352388"/>
                </a:lnTo>
                <a:lnTo>
                  <a:pt x="1650388" y="473092"/>
                </a:lnTo>
                <a:lnTo>
                  <a:pt x="1572016" y="473092"/>
                </a:lnTo>
                <a:lnTo>
                  <a:pt x="1572016" y="601233"/>
                </a:lnTo>
                <a:lnTo>
                  <a:pt x="1694436" y="601233"/>
                </a:lnTo>
                <a:lnTo>
                  <a:pt x="1642951" y="719649"/>
                </a:lnTo>
                <a:lnTo>
                  <a:pt x="1572016" y="719649"/>
                </a:lnTo>
                <a:lnTo>
                  <a:pt x="1572588" y="915865"/>
                </a:lnTo>
                <a:lnTo>
                  <a:pt x="1637803" y="943324"/>
                </a:lnTo>
                <a:lnTo>
                  <a:pt x="2244756" y="942752"/>
                </a:lnTo>
                <a:lnTo>
                  <a:pt x="2189838" y="1064028"/>
                </a:lnTo>
                <a:lnTo>
                  <a:pt x="1580025" y="1064028"/>
                </a:lnTo>
                <a:lnTo>
                  <a:pt x="1368363" y="975931"/>
                </a:lnTo>
                <a:lnTo>
                  <a:pt x="1368363" y="1027989"/>
                </a:lnTo>
                <a:lnTo>
                  <a:pt x="1202466" y="1081762"/>
                </a:lnTo>
                <a:lnTo>
                  <a:pt x="1202466" y="552036"/>
                </a:lnTo>
                <a:lnTo>
                  <a:pt x="1368363" y="552036"/>
                </a:lnTo>
                <a:lnTo>
                  <a:pt x="1367791" y="837493"/>
                </a:lnTo>
                <a:lnTo>
                  <a:pt x="1402114" y="852939"/>
                </a:lnTo>
                <a:lnTo>
                  <a:pt x="1402687" y="473092"/>
                </a:lnTo>
                <a:lnTo>
                  <a:pt x="1184732" y="473092"/>
                </a:lnTo>
                <a:lnTo>
                  <a:pt x="1184732" y="352388"/>
                </a:lnTo>
                <a:lnTo>
                  <a:pt x="1346053" y="352388"/>
                </a:lnTo>
                <a:lnTo>
                  <a:pt x="1346053" y="198504"/>
                </a:lnTo>
                <a:lnTo>
                  <a:pt x="1184732" y="198504"/>
                </a:lnTo>
                <a:lnTo>
                  <a:pt x="1184732" y="78944"/>
                </a:lnTo>
                <a:lnTo>
                  <a:pt x="1346053" y="78944"/>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9" name="任意多边形 1178"/>
          <p:cNvSpPr/>
          <p:nvPr/>
        </p:nvSpPr>
        <p:spPr>
          <a:xfrm>
            <a:off x="5436685" y="1757364"/>
            <a:ext cx="2223018" cy="1085766"/>
          </a:xfrm>
          <a:custGeom>
            <a:avLst/>
            <a:gdLst/>
            <a:ahLst/>
            <a:cxnLst/>
            <a:rect l="l" t="t" r="r" b="b"/>
            <a:pathLst>
              <a:path w="2223018" h="1085766">
                <a:moveTo>
                  <a:pt x="717361" y="632124"/>
                </a:moveTo>
                <a:lnTo>
                  <a:pt x="717361" y="765986"/>
                </a:lnTo>
                <a:lnTo>
                  <a:pt x="855227" y="765986"/>
                </a:lnTo>
                <a:lnTo>
                  <a:pt x="854083" y="632124"/>
                </a:lnTo>
                <a:close/>
                <a:moveTo>
                  <a:pt x="545172" y="510276"/>
                </a:moveTo>
                <a:lnTo>
                  <a:pt x="1029133" y="510276"/>
                </a:lnTo>
                <a:lnTo>
                  <a:pt x="1029133" y="751112"/>
                </a:lnTo>
                <a:lnTo>
                  <a:pt x="855227" y="887262"/>
                </a:lnTo>
                <a:lnTo>
                  <a:pt x="545172" y="887834"/>
                </a:lnTo>
                <a:close/>
                <a:moveTo>
                  <a:pt x="542884" y="19450"/>
                </a:moveTo>
                <a:lnTo>
                  <a:pt x="1018836" y="19450"/>
                </a:lnTo>
                <a:lnTo>
                  <a:pt x="1018836" y="347239"/>
                </a:lnTo>
                <a:lnTo>
                  <a:pt x="845502" y="475952"/>
                </a:lnTo>
                <a:lnTo>
                  <a:pt x="806030" y="476525"/>
                </a:lnTo>
                <a:lnTo>
                  <a:pt x="806030" y="355820"/>
                </a:lnTo>
                <a:lnTo>
                  <a:pt x="845502" y="356392"/>
                </a:lnTo>
                <a:lnTo>
                  <a:pt x="845502" y="142443"/>
                </a:lnTo>
                <a:lnTo>
                  <a:pt x="778572" y="142443"/>
                </a:lnTo>
                <a:lnTo>
                  <a:pt x="702488" y="475952"/>
                </a:lnTo>
                <a:lnTo>
                  <a:pt x="530870" y="476525"/>
                </a:lnTo>
                <a:lnTo>
                  <a:pt x="606954" y="142443"/>
                </a:lnTo>
                <a:lnTo>
                  <a:pt x="542884" y="142443"/>
                </a:lnTo>
                <a:close/>
                <a:moveTo>
                  <a:pt x="1870058" y="9153"/>
                </a:moveTo>
                <a:lnTo>
                  <a:pt x="2013645" y="9153"/>
                </a:lnTo>
                <a:lnTo>
                  <a:pt x="2013645" y="89813"/>
                </a:lnTo>
                <a:lnTo>
                  <a:pt x="2054833" y="89813"/>
                </a:lnTo>
                <a:lnTo>
                  <a:pt x="2031951" y="18306"/>
                </a:lnTo>
                <a:lnTo>
                  <a:pt x="2169245" y="18306"/>
                </a:lnTo>
                <a:lnTo>
                  <a:pt x="2192127" y="89813"/>
                </a:lnTo>
                <a:lnTo>
                  <a:pt x="2215009" y="89813"/>
                </a:lnTo>
                <a:lnTo>
                  <a:pt x="2157231" y="218526"/>
                </a:lnTo>
                <a:lnTo>
                  <a:pt x="2013645" y="218526"/>
                </a:lnTo>
                <a:lnTo>
                  <a:pt x="2013645" y="575490"/>
                </a:lnTo>
                <a:lnTo>
                  <a:pt x="2067418" y="258570"/>
                </a:lnTo>
                <a:lnTo>
                  <a:pt x="2197276" y="258570"/>
                </a:lnTo>
                <a:lnTo>
                  <a:pt x="2114899" y="692190"/>
                </a:lnTo>
                <a:lnTo>
                  <a:pt x="2013645" y="692190"/>
                </a:lnTo>
                <a:lnTo>
                  <a:pt x="2013645" y="767702"/>
                </a:lnTo>
                <a:lnTo>
                  <a:pt x="2223018" y="767702"/>
                </a:lnTo>
                <a:lnTo>
                  <a:pt x="2165240" y="894127"/>
                </a:lnTo>
                <a:lnTo>
                  <a:pt x="1862050" y="894127"/>
                </a:lnTo>
                <a:lnTo>
                  <a:pt x="1862050" y="218526"/>
                </a:lnTo>
                <a:lnTo>
                  <a:pt x="1809992" y="218526"/>
                </a:lnTo>
                <a:lnTo>
                  <a:pt x="1809992" y="757977"/>
                </a:lnTo>
                <a:lnTo>
                  <a:pt x="1858045" y="757977"/>
                </a:lnTo>
                <a:lnTo>
                  <a:pt x="1794547" y="894127"/>
                </a:lnTo>
                <a:lnTo>
                  <a:pt x="1656681" y="894127"/>
                </a:lnTo>
                <a:lnTo>
                  <a:pt x="1656681" y="89813"/>
                </a:lnTo>
                <a:lnTo>
                  <a:pt x="1870058" y="89813"/>
                </a:lnTo>
                <a:close/>
                <a:moveTo>
                  <a:pt x="1323743" y="4004"/>
                </a:moveTo>
                <a:lnTo>
                  <a:pt x="1487351" y="4004"/>
                </a:lnTo>
                <a:lnTo>
                  <a:pt x="1487351" y="82948"/>
                </a:lnTo>
                <a:lnTo>
                  <a:pt x="1634942" y="82948"/>
                </a:lnTo>
                <a:lnTo>
                  <a:pt x="1586890" y="202509"/>
                </a:lnTo>
                <a:lnTo>
                  <a:pt x="1487351" y="202509"/>
                </a:lnTo>
                <a:lnTo>
                  <a:pt x="1487351" y="356392"/>
                </a:lnTo>
                <a:lnTo>
                  <a:pt x="1644667" y="356392"/>
                </a:lnTo>
                <a:lnTo>
                  <a:pt x="1598331" y="477097"/>
                </a:lnTo>
                <a:lnTo>
                  <a:pt x="1527968" y="477097"/>
                </a:lnTo>
                <a:lnTo>
                  <a:pt x="1527968" y="605238"/>
                </a:lnTo>
                <a:lnTo>
                  <a:pt x="1637803" y="605238"/>
                </a:lnTo>
                <a:lnTo>
                  <a:pt x="1591466" y="724226"/>
                </a:lnTo>
                <a:lnTo>
                  <a:pt x="1527968" y="724226"/>
                </a:lnTo>
                <a:lnTo>
                  <a:pt x="1527968" y="920442"/>
                </a:lnTo>
                <a:lnTo>
                  <a:pt x="1586890" y="947328"/>
                </a:lnTo>
                <a:lnTo>
                  <a:pt x="2217298" y="947328"/>
                </a:lnTo>
                <a:lnTo>
                  <a:pt x="2165812" y="1068605"/>
                </a:lnTo>
                <a:lnTo>
                  <a:pt x="1534832" y="1068605"/>
                </a:lnTo>
                <a:lnTo>
                  <a:pt x="1343765" y="979936"/>
                </a:lnTo>
                <a:lnTo>
                  <a:pt x="1343765" y="1031993"/>
                </a:lnTo>
                <a:lnTo>
                  <a:pt x="1194458" y="1085766"/>
                </a:lnTo>
                <a:lnTo>
                  <a:pt x="1194458" y="556041"/>
                </a:lnTo>
                <a:lnTo>
                  <a:pt x="1343765" y="556041"/>
                </a:lnTo>
                <a:lnTo>
                  <a:pt x="1343765" y="842070"/>
                </a:lnTo>
                <a:lnTo>
                  <a:pt x="1374656" y="856943"/>
                </a:lnTo>
                <a:lnTo>
                  <a:pt x="1374656" y="477097"/>
                </a:lnTo>
                <a:lnTo>
                  <a:pt x="1178440" y="477097"/>
                </a:lnTo>
                <a:lnTo>
                  <a:pt x="1178440" y="356392"/>
                </a:lnTo>
                <a:lnTo>
                  <a:pt x="1323743" y="356392"/>
                </a:lnTo>
                <a:lnTo>
                  <a:pt x="1323743" y="202509"/>
                </a:lnTo>
                <a:lnTo>
                  <a:pt x="1178440" y="202509"/>
                </a:lnTo>
                <a:lnTo>
                  <a:pt x="1178440" y="82948"/>
                </a:lnTo>
                <a:lnTo>
                  <a:pt x="1323743" y="82948"/>
                </a:lnTo>
                <a:close/>
                <a:moveTo>
                  <a:pt x="161321" y="0"/>
                </a:moveTo>
                <a:lnTo>
                  <a:pt x="342663" y="0"/>
                </a:lnTo>
                <a:lnTo>
                  <a:pt x="342663" y="78944"/>
                </a:lnTo>
                <a:lnTo>
                  <a:pt x="506844" y="78944"/>
                </a:lnTo>
                <a:lnTo>
                  <a:pt x="452498" y="198504"/>
                </a:lnTo>
                <a:lnTo>
                  <a:pt x="342663" y="198504"/>
                </a:lnTo>
                <a:lnTo>
                  <a:pt x="342663" y="352388"/>
                </a:lnTo>
                <a:lnTo>
                  <a:pt x="517141" y="352388"/>
                </a:lnTo>
                <a:lnTo>
                  <a:pt x="465656" y="473092"/>
                </a:lnTo>
                <a:lnTo>
                  <a:pt x="387284" y="473092"/>
                </a:lnTo>
                <a:lnTo>
                  <a:pt x="387284" y="601233"/>
                </a:lnTo>
                <a:lnTo>
                  <a:pt x="509704" y="601233"/>
                </a:lnTo>
                <a:lnTo>
                  <a:pt x="458219" y="719649"/>
                </a:lnTo>
                <a:lnTo>
                  <a:pt x="387284" y="719649"/>
                </a:lnTo>
                <a:lnTo>
                  <a:pt x="387856" y="915865"/>
                </a:lnTo>
                <a:lnTo>
                  <a:pt x="453070" y="943324"/>
                </a:lnTo>
                <a:lnTo>
                  <a:pt x="1060024" y="942752"/>
                </a:lnTo>
                <a:lnTo>
                  <a:pt x="1005107" y="1064028"/>
                </a:lnTo>
                <a:lnTo>
                  <a:pt x="395293" y="1064028"/>
                </a:lnTo>
                <a:lnTo>
                  <a:pt x="183631" y="975931"/>
                </a:lnTo>
                <a:lnTo>
                  <a:pt x="183631" y="1027988"/>
                </a:lnTo>
                <a:lnTo>
                  <a:pt x="17734" y="1081762"/>
                </a:lnTo>
                <a:lnTo>
                  <a:pt x="17734" y="552036"/>
                </a:lnTo>
                <a:lnTo>
                  <a:pt x="183631" y="552036"/>
                </a:lnTo>
                <a:lnTo>
                  <a:pt x="183059" y="837493"/>
                </a:lnTo>
                <a:lnTo>
                  <a:pt x="217383" y="852939"/>
                </a:lnTo>
                <a:lnTo>
                  <a:pt x="217955" y="473092"/>
                </a:lnTo>
                <a:lnTo>
                  <a:pt x="0" y="473092"/>
                </a:lnTo>
                <a:lnTo>
                  <a:pt x="0" y="352388"/>
                </a:lnTo>
                <a:lnTo>
                  <a:pt x="161321" y="352388"/>
                </a:lnTo>
                <a:lnTo>
                  <a:pt x="161321" y="198504"/>
                </a:lnTo>
                <a:lnTo>
                  <a:pt x="0" y="198504"/>
                </a:lnTo>
                <a:lnTo>
                  <a:pt x="0" y="78944"/>
                </a:lnTo>
                <a:lnTo>
                  <a:pt x="161321" y="78944"/>
                </a:lnTo>
                <a:close/>
              </a:path>
            </a:pathLst>
          </a:custGeom>
          <a:solidFill>
            <a:srgbClr val="CC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2" name="任意多边形 1181"/>
          <p:cNvSpPr/>
          <p:nvPr/>
        </p:nvSpPr>
        <p:spPr>
          <a:xfrm>
            <a:off x="4250366" y="1781964"/>
            <a:ext cx="1046294" cy="1040573"/>
          </a:xfrm>
          <a:custGeom>
            <a:avLst/>
            <a:gdLst/>
            <a:ahLst/>
            <a:cxnLst/>
            <a:rect l="l" t="t" r="r" b="b"/>
            <a:pathLst>
              <a:path w="1046294" h="1040573">
                <a:moveTo>
                  <a:pt x="695051" y="648713"/>
                </a:moveTo>
                <a:lnTo>
                  <a:pt x="897559" y="648713"/>
                </a:lnTo>
                <a:lnTo>
                  <a:pt x="1046294" y="1040573"/>
                </a:lnTo>
                <a:lnTo>
                  <a:pt x="843786" y="1040573"/>
                </a:lnTo>
                <a:close/>
                <a:moveTo>
                  <a:pt x="148735" y="648713"/>
                </a:moveTo>
                <a:lnTo>
                  <a:pt x="351244" y="648713"/>
                </a:lnTo>
                <a:lnTo>
                  <a:pt x="202509" y="1040573"/>
                </a:lnTo>
                <a:lnTo>
                  <a:pt x="0" y="1040573"/>
                </a:lnTo>
                <a:close/>
                <a:moveTo>
                  <a:pt x="240837" y="133861"/>
                </a:moveTo>
                <a:lnTo>
                  <a:pt x="240837" y="463367"/>
                </a:lnTo>
                <a:lnTo>
                  <a:pt x="811178" y="463367"/>
                </a:lnTo>
                <a:lnTo>
                  <a:pt x="811178" y="133861"/>
                </a:lnTo>
                <a:close/>
                <a:moveTo>
                  <a:pt x="50913" y="0"/>
                </a:moveTo>
                <a:lnTo>
                  <a:pt x="1001674" y="0"/>
                </a:lnTo>
                <a:lnTo>
                  <a:pt x="1001674" y="463367"/>
                </a:lnTo>
                <a:lnTo>
                  <a:pt x="811178" y="600088"/>
                </a:lnTo>
                <a:lnTo>
                  <a:pt x="50913" y="6000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4" name="任意多边形 1183"/>
          <p:cNvSpPr/>
          <p:nvPr/>
        </p:nvSpPr>
        <p:spPr>
          <a:xfrm>
            <a:off x="8343699" y="1769949"/>
            <a:ext cx="3415759" cy="1090915"/>
          </a:xfrm>
          <a:custGeom>
            <a:avLst/>
            <a:gdLst/>
            <a:ahLst/>
            <a:cxnLst/>
            <a:rect l="l" t="t" r="r" b="b"/>
            <a:pathLst>
              <a:path w="3415759" h="1090915">
                <a:moveTo>
                  <a:pt x="1823149" y="590936"/>
                </a:moveTo>
                <a:lnTo>
                  <a:pt x="1999343" y="590936"/>
                </a:lnTo>
                <a:lnTo>
                  <a:pt x="2042247" y="673313"/>
                </a:lnTo>
                <a:lnTo>
                  <a:pt x="2224733" y="593225"/>
                </a:lnTo>
                <a:lnTo>
                  <a:pt x="2204139" y="739671"/>
                </a:lnTo>
                <a:lnTo>
                  <a:pt x="2101741" y="788868"/>
                </a:lnTo>
                <a:lnTo>
                  <a:pt x="2235603" y="1049155"/>
                </a:lnTo>
                <a:lnTo>
                  <a:pt x="2055404" y="1049155"/>
                </a:lnTo>
                <a:close/>
                <a:moveTo>
                  <a:pt x="2506186" y="552036"/>
                </a:moveTo>
                <a:lnTo>
                  <a:pt x="2506186" y="860948"/>
                </a:lnTo>
                <a:lnTo>
                  <a:pt x="2549091" y="860948"/>
                </a:lnTo>
                <a:lnTo>
                  <a:pt x="2549091" y="552036"/>
                </a:lnTo>
                <a:close/>
                <a:moveTo>
                  <a:pt x="2703546" y="339803"/>
                </a:moveTo>
                <a:lnTo>
                  <a:pt x="2891753" y="339803"/>
                </a:lnTo>
                <a:lnTo>
                  <a:pt x="2891753" y="885546"/>
                </a:lnTo>
                <a:lnTo>
                  <a:pt x="2991863" y="945612"/>
                </a:lnTo>
                <a:lnTo>
                  <a:pt x="3415759" y="945612"/>
                </a:lnTo>
                <a:lnTo>
                  <a:pt x="3360269" y="1057736"/>
                </a:lnTo>
                <a:lnTo>
                  <a:pt x="2944955" y="1057736"/>
                </a:lnTo>
                <a:lnTo>
                  <a:pt x="2870587" y="1015403"/>
                </a:lnTo>
                <a:lnTo>
                  <a:pt x="2741874" y="1078902"/>
                </a:lnTo>
                <a:lnTo>
                  <a:pt x="2741874" y="463367"/>
                </a:lnTo>
                <a:lnTo>
                  <a:pt x="2703546" y="463367"/>
                </a:lnTo>
                <a:close/>
                <a:moveTo>
                  <a:pt x="438196" y="263147"/>
                </a:moveTo>
                <a:lnTo>
                  <a:pt x="624687" y="263147"/>
                </a:lnTo>
                <a:lnTo>
                  <a:pt x="623543" y="1005678"/>
                </a:lnTo>
                <a:lnTo>
                  <a:pt x="439340" y="1089771"/>
                </a:lnTo>
                <a:close/>
                <a:moveTo>
                  <a:pt x="884401" y="243125"/>
                </a:moveTo>
                <a:lnTo>
                  <a:pt x="1050298" y="993665"/>
                </a:lnTo>
                <a:lnTo>
                  <a:pt x="868956" y="993665"/>
                </a:lnTo>
                <a:lnTo>
                  <a:pt x="705919" y="243697"/>
                </a:lnTo>
                <a:close/>
                <a:moveTo>
                  <a:pt x="2506186" y="142443"/>
                </a:moveTo>
                <a:lnTo>
                  <a:pt x="2506186" y="422179"/>
                </a:lnTo>
                <a:lnTo>
                  <a:pt x="2549091" y="422179"/>
                </a:lnTo>
                <a:lnTo>
                  <a:pt x="2549091" y="142443"/>
                </a:lnTo>
                <a:close/>
                <a:moveTo>
                  <a:pt x="1362642" y="132718"/>
                </a:moveTo>
                <a:lnTo>
                  <a:pt x="1362642" y="399869"/>
                </a:lnTo>
                <a:lnTo>
                  <a:pt x="1424996" y="399869"/>
                </a:lnTo>
                <a:lnTo>
                  <a:pt x="1424996" y="132718"/>
                </a:lnTo>
                <a:close/>
                <a:moveTo>
                  <a:pt x="1802555" y="129858"/>
                </a:moveTo>
                <a:lnTo>
                  <a:pt x="1802555" y="227679"/>
                </a:lnTo>
                <a:lnTo>
                  <a:pt x="2038243" y="227679"/>
                </a:lnTo>
                <a:lnTo>
                  <a:pt x="1987329" y="347240"/>
                </a:lnTo>
                <a:lnTo>
                  <a:pt x="1802555" y="347240"/>
                </a:lnTo>
                <a:lnTo>
                  <a:pt x="1802555" y="435909"/>
                </a:lnTo>
                <a:lnTo>
                  <a:pt x="2051400" y="435909"/>
                </a:lnTo>
                <a:lnTo>
                  <a:pt x="2051400" y="129858"/>
                </a:lnTo>
                <a:close/>
                <a:moveTo>
                  <a:pt x="2802512" y="10869"/>
                </a:moveTo>
                <a:cubicBezTo>
                  <a:pt x="2817386" y="11251"/>
                  <a:pt x="2831973" y="15351"/>
                  <a:pt x="2846275" y="23169"/>
                </a:cubicBezTo>
                <a:cubicBezTo>
                  <a:pt x="2860576" y="30987"/>
                  <a:pt x="2872017" y="42714"/>
                  <a:pt x="2880598" y="58350"/>
                </a:cubicBezTo>
                <a:cubicBezTo>
                  <a:pt x="2889179" y="73986"/>
                  <a:pt x="2893469" y="89623"/>
                  <a:pt x="2893469" y="105259"/>
                </a:cubicBezTo>
                <a:cubicBezTo>
                  <a:pt x="2893088" y="121658"/>
                  <a:pt x="2886509" y="141394"/>
                  <a:pt x="2873733" y="164467"/>
                </a:cubicBezTo>
                <a:cubicBezTo>
                  <a:pt x="2860957" y="187540"/>
                  <a:pt x="2837217" y="199077"/>
                  <a:pt x="2802512" y="199077"/>
                </a:cubicBezTo>
                <a:cubicBezTo>
                  <a:pt x="2767045" y="199458"/>
                  <a:pt x="2742923" y="188017"/>
                  <a:pt x="2730147" y="164753"/>
                </a:cubicBezTo>
                <a:cubicBezTo>
                  <a:pt x="2717371" y="141489"/>
                  <a:pt x="2710887" y="121753"/>
                  <a:pt x="2710697" y="105545"/>
                </a:cubicBezTo>
                <a:cubicBezTo>
                  <a:pt x="2710506" y="89337"/>
                  <a:pt x="2714797" y="73605"/>
                  <a:pt x="2723568" y="58350"/>
                </a:cubicBezTo>
                <a:cubicBezTo>
                  <a:pt x="2732340" y="42714"/>
                  <a:pt x="2743781" y="30891"/>
                  <a:pt x="2757891" y="22883"/>
                </a:cubicBezTo>
                <a:cubicBezTo>
                  <a:pt x="2772002" y="14874"/>
                  <a:pt x="2786876" y="10869"/>
                  <a:pt x="2802512" y="10869"/>
                </a:cubicBezTo>
                <a:close/>
                <a:moveTo>
                  <a:pt x="2356307" y="10869"/>
                </a:moveTo>
                <a:lnTo>
                  <a:pt x="2693821" y="10869"/>
                </a:lnTo>
                <a:lnTo>
                  <a:pt x="2693821" y="422179"/>
                </a:lnTo>
                <a:lnTo>
                  <a:pt x="2630895" y="489110"/>
                </a:lnTo>
                <a:lnTo>
                  <a:pt x="2693821" y="550320"/>
                </a:lnTo>
                <a:lnTo>
                  <a:pt x="2693821" y="860948"/>
                </a:lnTo>
                <a:lnTo>
                  <a:pt x="2579409" y="985656"/>
                </a:lnTo>
                <a:lnTo>
                  <a:pt x="2506186" y="985656"/>
                </a:lnTo>
                <a:lnTo>
                  <a:pt x="2506186" y="1021124"/>
                </a:lnTo>
                <a:lnTo>
                  <a:pt x="2356307" y="1090915"/>
                </a:lnTo>
                <a:close/>
                <a:moveTo>
                  <a:pt x="21738" y="9725"/>
                </a:moveTo>
                <a:lnTo>
                  <a:pt x="1051442" y="9725"/>
                </a:lnTo>
                <a:lnTo>
                  <a:pt x="983939" y="150452"/>
                </a:lnTo>
                <a:lnTo>
                  <a:pt x="469659" y="150452"/>
                </a:lnTo>
                <a:lnTo>
                  <a:pt x="188779" y="993665"/>
                </a:lnTo>
                <a:lnTo>
                  <a:pt x="0" y="993665"/>
                </a:lnTo>
                <a:lnTo>
                  <a:pt x="278020" y="150452"/>
                </a:lnTo>
                <a:lnTo>
                  <a:pt x="21738" y="150452"/>
                </a:lnTo>
                <a:close/>
                <a:moveTo>
                  <a:pt x="1630365" y="7437"/>
                </a:moveTo>
                <a:lnTo>
                  <a:pt x="2223017" y="7437"/>
                </a:lnTo>
                <a:lnTo>
                  <a:pt x="2223017" y="418747"/>
                </a:lnTo>
                <a:lnTo>
                  <a:pt x="2051400" y="553753"/>
                </a:lnTo>
                <a:lnTo>
                  <a:pt x="1802555" y="553753"/>
                </a:lnTo>
                <a:lnTo>
                  <a:pt x="1802555" y="921014"/>
                </a:lnTo>
                <a:lnTo>
                  <a:pt x="1942137" y="921014"/>
                </a:lnTo>
                <a:lnTo>
                  <a:pt x="1886647" y="1046295"/>
                </a:lnTo>
                <a:lnTo>
                  <a:pt x="1630365" y="1046295"/>
                </a:lnTo>
                <a:close/>
                <a:moveTo>
                  <a:pt x="1188736" y="5149"/>
                </a:moveTo>
                <a:lnTo>
                  <a:pt x="1599474" y="5149"/>
                </a:lnTo>
                <a:lnTo>
                  <a:pt x="1599474" y="399869"/>
                </a:lnTo>
                <a:lnTo>
                  <a:pt x="1513093" y="501695"/>
                </a:lnTo>
                <a:lnTo>
                  <a:pt x="1513093" y="606954"/>
                </a:lnTo>
                <a:lnTo>
                  <a:pt x="1602906" y="606954"/>
                </a:lnTo>
                <a:lnTo>
                  <a:pt x="1555425" y="724798"/>
                </a:lnTo>
                <a:lnTo>
                  <a:pt x="1513093" y="724798"/>
                </a:lnTo>
                <a:lnTo>
                  <a:pt x="1513093" y="938176"/>
                </a:lnTo>
                <a:lnTo>
                  <a:pt x="1609771" y="938176"/>
                </a:lnTo>
                <a:lnTo>
                  <a:pt x="1561146" y="1056020"/>
                </a:lnTo>
                <a:lnTo>
                  <a:pt x="1188736" y="1056020"/>
                </a:lnTo>
                <a:lnTo>
                  <a:pt x="1188736" y="577207"/>
                </a:lnTo>
                <a:lnTo>
                  <a:pt x="1338043" y="577207"/>
                </a:lnTo>
                <a:lnTo>
                  <a:pt x="1338043" y="938176"/>
                </a:lnTo>
                <a:lnTo>
                  <a:pt x="1359782" y="938176"/>
                </a:lnTo>
                <a:lnTo>
                  <a:pt x="1359782" y="518857"/>
                </a:lnTo>
                <a:lnTo>
                  <a:pt x="1188736" y="518857"/>
                </a:lnTo>
                <a:close/>
                <a:moveTo>
                  <a:pt x="3036484" y="0"/>
                </a:moveTo>
                <a:lnTo>
                  <a:pt x="3203525" y="0"/>
                </a:lnTo>
                <a:lnTo>
                  <a:pt x="3185219" y="52058"/>
                </a:lnTo>
                <a:lnTo>
                  <a:pt x="3412326" y="52058"/>
                </a:lnTo>
                <a:lnTo>
                  <a:pt x="3364845" y="164181"/>
                </a:lnTo>
                <a:lnTo>
                  <a:pt x="3153184" y="164181"/>
                </a:lnTo>
                <a:lnTo>
                  <a:pt x="3121149" y="258571"/>
                </a:lnTo>
                <a:lnTo>
                  <a:pt x="3396881" y="258571"/>
                </a:lnTo>
                <a:lnTo>
                  <a:pt x="3396881" y="762554"/>
                </a:lnTo>
                <a:lnTo>
                  <a:pt x="3276748" y="880398"/>
                </a:lnTo>
                <a:lnTo>
                  <a:pt x="3161765" y="880398"/>
                </a:lnTo>
                <a:lnTo>
                  <a:pt x="3161765" y="762554"/>
                </a:lnTo>
                <a:lnTo>
                  <a:pt x="3243569" y="762554"/>
                </a:lnTo>
                <a:lnTo>
                  <a:pt x="3243569" y="366690"/>
                </a:lnTo>
                <a:lnTo>
                  <a:pt x="3103415" y="366690"/>
                </a:lnTo>
                <a:lnTo>
                  <a:pt x="3103415" y="438769"/>
                </a:lnTo>
                <a:lnTo>
                  <a:pt x="3235560" y="438769"/>
                </a:lnTo>
                <a:lnTo>
                  <a:pt x="3193800" y="540023"/>
                </a:lnTo>
                <a:lnTo>
                  <a:pt x="3103415" y="540023"/>
                </a:lnTo>
                <a:lnTo>
                  <a:pt x="3103415" y="617251"/>
                </a:lnTo>
                <a:lnTo>
                  <a:pt x="3237848" y="617251"/>
                </a:lnTo>
                <a:lnTo>
                  <a:pt x="3193800" y="717933"/>
                </a:lnTo>
                <a:lnTo>
                  <a:pt x="3103415" y="717933"/>
                </a:lnTo>
                <a:lnTo>
                  <a:pt x="3103415" y="826624"/>
                </a:lnTo>
                <a:lnTo>
                  <a:pt x="2950103" y="889551"/>
                </a:lnTo>
                <a:lnTo>
                  <a:pt x="2950675" y="395865"/>
                </a:lnTo>
                <a:lnTo>
                  <a:pt x="2897474" y="395865"/>
                </a:lnTo>
                <a:lnTo>
                  <a:pt x="2986143" y="164181"/>
                </a:lnTo>
                <a:lnTo>
                  <a:pt x="2920356" y="164181"/>
                </a:lnTo>
                <a:lnTo>
                  <a:pt x="2920356" y="52058"/>
                </a:lnTo>
                <a:lnTo>
                  <a:pt x="3019322" y="520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8" name="直接连接符 2557"/>
          <p:cNvCxnSpPr/>
          <p:nvPr/>
        </p:nvCxnSpPr>
        <p:spPr>
          <a:xfrm flipV="1">
            <a:off x="11502189" y="4005263"/>
            <a:ext cx="0" cy="2863850"/>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0" name="直接连接符 1189"/>
          <p:cNvCxnSpPr/>
          <p:nvPr/>
        </p:nvCxnSpPr>
        <p:spPr>
          <a:xfrm flipV="1">
            <a:off x="9597967" y="5312331"/>
            <a:ext cx="0" cy="1543134"/>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直接连接符 1190"/>
          <p:cNvCxnSpPr/>
          <p:nvPr/>
        </p:nvCxnSpPr>
        <p:spPr>
          <a:xfrm flipV="1">
            <a:off x="5196916" y="5012268"/>
            <a:ext cx="0" cy="1880018"/>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2" name="直接连接符 1191"/>
          <p:cNvCxnSpPr/>
          <p:nvPr/>
        </p:nvCxnSpPr>
        <p:spPr>
          <a:xfrm flipV="1">
            <a:off x="1615239" y="5773738"/>
            <a:ext cx="0" cy="1084262"/>
          </a:xfrm>
          <a:prstGeom prst="line">
            <a:avLst/>
          </a:prstGeom>
          <a:ln w="127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直接连接符 1158"/>
          <p:cNvCxnSpPr/>
          <p:nvPr/>
        </p:nvCxnSpPr>
        <p:spPr>
          <a:xfrm>
            <a:off x="4235450" y="151685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14" name="直接连接符 1213"/>
          <p:cNvCxnSpPr/>
          <p:nvPr/>
        </p:nvCxnSpPr>
        <p:spPr>
          <a:xfrm>
            <a:off x="4235450" y="298370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351" name="Freeform 592"/>
          <p:cNvSpPr>
            <a:spLocks/>
          </p:cNvSpPr>
          <p:nvPr/>
        </p:nvSpPr>
        <p:spPr bwMode="auto">
          <a:xfrm>
            <a:off x="11006300" y="3485355"/>
            <a:ext cx="1120775" cy="458788"/>
          </a:xfrm>
          <a:custGeom>
            <a:avLst/>
            <a:gdLst>
              <a:gd name="T0" fmla="*/ 208 w 352"/>
              <a:gd name="T1" fmla="*/ 0 h 144"/>
              <a:gd name="T2" fmla="*/ 115 w 352"/>
              <a:gd name="T3" fmla="*/ 82 h 144"/>
              <a:gd name="T4" fmla="*/ 79 w 352"/>
              <a:gd name="T5" fmla="*/ 74 h 144"/>
              <a:gd name="T6" fmla="*/ 0 w 352"/>
              <a:gd name="T7" fmla="*/ 144 h 144"/>
              <a:gd name="T8" fmla="*/ 352 w 352"/>
              <a:gd name="T9" fmla="*/ 144 h 144"/>
              <a:gd name="T10" fmla="*/ 301 w 352"/>
              <a:gd name="T11" fmla="*/ 84 h 144"/>
              <a:gd name="T12" fmla="*/ 208 w 352"/>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352" h="144">
                <a:moveTo>
                  <a:pt x="208" y="0"/>
                </a:moveTo>
                <a:cubicBezTo>
                  <a:pt x="160" y="0"/>
                  <a:pt x="120" y="36"/>
                  <a:pt x="115" y="82"/>
                </a:cubicBezTo>
                <a:cubicBezTo>
                  <a:pt x="104" y="77"/>
                  <a:pt x="92" y="74"/>
                  <a:pt x="79" y="74"/>
                </a:cubicBezTo>
                <a:cubicBezTo>
                  <a:pt x="38" y="74"/>
                  <a:pt x="4" y="104"/>
                  <a:pt x="0" y="144"/>
                </a:cubicBezTo>
                <a:cubicBezTo>
                  <a:pt x="352" y="144"/>
                  <a:pt x="352" y="144"/>
                  <a:pt x="352" y="144"/>
                </a:cubicBezTo>
                <a:cubicBezTo>
                  <a:pt x="352" y="113"/>
                  <a:pt x="330" y="89"/>
                  <a:pt x="301" y="84"/>
                </a:cubicBezTo>
                <a:cubicBezTo>
                  <a:pt x="297" y="37"/>
                  <a:pt x="257" y="0"/>
                  <a:pt x="208"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5" name="任意多边形 1224"/>
          <p:cNvSpPr/>
          <p:nvPr/>
        </p:nvSpPr>
        <p:spPr>
          <a:xfrm>
            <a:off x="4330490" y="3084606"/>
            <a:ext cx="7317320" cy="453963"/>
          </a:xfrm>
          <a:custGeom>
            <a:avLst/>
            <a:gdLst/>
            <a:ahLst/>
            <a:cxnLst/>
            <a:rect l="l" t="t" r="r" b="b"/>
            <a:pathLst>
              <a:path w="7317320" h="453963">
                <a:moveTo>
                  <a:pt x="4890976" y="413854"/>
                </a:moveTo>
                <a:cubicBezTo>
                  <a:pt x="4899484" y="413854"/>
                  <a:pt x="4903738" y="419323"/>
                  <a:pt x="4903738" y="430262"/>
                </a:cubicBezTo>
                <a:cubicBezTo>
                  <a:pt x="4901307" y="444847"/>
                  <a:pt x="4895230" y="452748"/>
                  <a:pt x="4885506" y="453963"/>
                </a:cubicBezTo>
                <a:cubicBezTo>
                  <a:pt x="4885506" y="453963"/>
                  <a:pt x="4884898" y="453963"/>
                  <a:pt x="4883683" y="453963"/>
                </a:cubicBezTo>
                <a:cubicBezTo>
                  <a:pt x="4877606" y="452748"/>
                  <a:pt x="4873960" y="447886"/>
                  <a:pt x="4872744" y="439378"/>
                </a:cubicBezTo>
                <a:cubicBezTo>
                  <a:pt x="4873960" y="423577"/>
                  <a:pt x="4880036" y="415069"/>
                  <a:pt x="4890976" y="413854"/>
                </a:cubicBezTo>
                <a:close/>
                <a:moveTo>
                  <a:pt x="142775" y="329420"/>
                </a:moveTo>
                <a:cubicBezTo>
                  <a:pt x="161234" y="330103"/>
                  <a:pt x="184137" y="334547"/>
                  <a:pt x="211485" y="342751"/>
                </a:cubicBezTo>
                <a:cubicBezTo>
                  <a:pt x="257671" y="358552"/>
                  <a:pt x="282587" y="377391"/>
                  <a:pt x="286234" y="399269"/>
                </a:cubicBezTo>
                <a:cubicBezTo>
                  <a:pt x="291095" y="415069"/>
                  <a:pt x="271041" y="419323"/>
                  <a:pt x="226070" y="412031"/>
                </a:cubicBezTo>
                <a:cubicBezTo>
                  <a:pt x="222424" y="410815"/>
                  <a:pt x="220600" y="408992"/>
                  <a:pt x="220600" y="406561"/>
                </a:cubicBezTo>
                <a:cubicBezTo>
                  <a:pt x="220600" y="404131"/>
                  <a:pt x="222424" y="402915"/>
                  <a:pt x="226070" y="402915"/>
                </a:cubicBezTo>
                <a:cubicBezTo>
                  <a:pt x="228501" y="401700"/>
                  <a:pt x="232755" y="400484"/>
                  <a:pt x="238832" y="399269"/>
                </a:cubicBezTo>
                <a:cubicBezTo>
                  <a:pt x="250986" y="398053"/>
                  <a:pt x="257063" y="395622"/>
                  <a:pt x="257063" y="391976"/>
                </a:cubicBezTo>
                <a:cubicBezTo>
                  <a:pt x="255848" y="385899"/>
                  <a:pt x="240655" y="376176"/>
                  <a:pt x="211485" y="362806"/>
                </a:cubicBezTo>
                <a:cubicBezTo>
                  <a:pt x="201761" y="360375"/>
                  <a:pt x="198723" y="359160"/>
                  <a:pt x="202369" y="359160"/>
                </a:cubicBezTo>
                <a:cubicBezTo>
                  <a:pt x="169552" y="350652"/>
                  <a:pt x="143421" y="343967"/>
                  <a:pt x="123974" y="339105"/>
                </a:cubicBezTo>
                <a:cubicBezTo>
                  <a:pt x="121543" y="337890"/>
                  <a:pt x="120327" y="336066"/>
                  <a:pt x="120327" y="333636"/>
                </a:cubicBezTo>
                <a:cubicBezTo>
                  <a:pt x="121543" y="331205"/>
                  <a:pt x="123366" y="329989"/>
                  <a:pt x="125797" y="329989"/>
                </a:cubicBezTo>
                <a:cubicBezTo>
                  <a:pt x="130962" y="329382"/>
                  <a:pt x="136622" y="329192"/>
                  <a:pt x="142775" y="329420"/>
                </a:cubicBezTo>
                <a:close/>
                <a:moveTo>
                  <a:pt x="4150370" y="326343"/>
                </a:moveTo>
                <a:cubicBezTo>
                  <a:pt x="4105398" y="331205"/>
                  <a:pt x="4078051" y="342751"/>
                  <a:pt x="4068328" y="360983"/>
                </a:cubicBezTo>
                <a:cubicBezTo>
                  <a:pt x="4069544" y="375568"/>
                  <a:pt x="4073190" y="384684"/>
                  <a:pt x="4079267" y="388330"/>
                </a:cubicBezTo>
                <a:cubicBezTo>
                  <a:pt x="4097498" y="387114"/>
                  <a:pt x="4115122" y="382860"/>
                  <a:pt x="4132138" y="375568"/>
                </a:cubicBezTo>
                <a:cubicBezTo>
                  <a:pt x="4139430" y="373137"/>
                  <a:pt x="4148546" y="358552"/>
                  <a:pt x="4159486" y="331812"/>
                </a:cubicBezTo>
                <a:cubicBezTo>
                  <a:pt x="4160701" y="331812"/>
                  <a:pt x="4161308" y="331812"/>
                  <a:pt x="4161308" y="331812"/>
                </a:cubicBezTo>
                <a:cubicBezTo>
                  <a:pt x="4161308" y="328166"/>
                  <a:pt x="4157662" y="326343"/>
                  <a:pt x="4150370" y="326343"/>
                </a:cubicBezTo>
                <a:close/>
                <a:moveTo>
                  <a:pt x="3638066" y="313581"/>
                </a:moveTo>
                <a:cubicBezTo>
                  <a:pt x="3634420" y="318443"/>
                  <a:pt x="3628950" y="325735"/>
                  <a:pt x="3621658" y="335459"/>
                </a:cubicBezTo>
                <a:cubicBezTo>
                  <a:pt x="3609504" y="351259"/>
                  <a:pt x="3600388" y="364021"/>
                  <a:pt x="3594311" y="373745"/>
                </a:cubicBezTo>
                <a:cubicBezTo>
                  <a:pt x="3600388" y="379822"/>
                  <a:pt x="3606465" y="382860"/>
                  <a:pt x="3612542" y="382860"/>
                </a:cubicBezTo>
                <a:cubicBezTo>
                  <a:pt x="3625912" y="380430"/>
                  <a:pt x="3638066" y="370098"/>
                  <a:pt x="3649005" y="351867"/>
                </a:cubicBezTo>
                <a:cubicBezTo>
                  <a:pt x="3652651" y="344574"/>
                  <a:pt x="3656298" y="338497"/>
                  <a:pt x="3659944" y="333636"/>
                </a:cubicBezTo>
                <a:cubicBezTo>
                  <a:pt x="3657513" y="331205"/>
                  <a:pt x="3654474" y="328166"/>
                  <a:pt x="3650828" y="324520"/>
                </a:cubicBezTo>
                <a:cubicBezTo>
                  <a:pt x="3647182" y="320874"/>
                  <a:pt x="3644751" y="318443"/>
                  <a:pt x="3643536" y="317227"/>
                </a:cubicBezTo>
                <a:cubicBezTo>
                  <a:pt x="3642320" y="314796"/>
                  <a:pt x="3640497" y="313581"/>
                  <a:pt x="3638066" y="313581"/>
                </a:cubicBezTo>
                <a:close/>
                <a:moveTo>
                  <a:pt x="561938" y="309935"/>
                </a:moveTo>
                <a:cubicBezTo>
                  <a:pt x="563153" y="309935"/>
                  <a:pt x="563761" y="311150"/>
                  <a:pt x="563761" y="313581"/>
                </a:cubicBezTo>
                <a:cubicBezTo>
                  <a:pt x="560115" y="319658"/>
                  <a:pt x="555253" y="329382"/>
                  <a:pt x="549176" y="342751"/>
                </a:cubicBezTo>
                <a:cubicBezTo>
                  <a:pt x="528513" y="379214"/>
                  <a:pt x="516359" y="407777"/>
                  <a:pt x="512713" y="428439"/>
                </a:cubicBezTo>
                <a:cubicBezTo>
                  <a:pt x="512713" y="430870"/>
                  <a:pt x="512105" y="432085"/>
                  <a:pt x="510890" y="432085"/>
                </a:cubicBezTo>
                <a:cubicBezTo>
                  <a:pt x="498735" y="432085"/>
                  <a:pt x="492050" y="429655"/>
                  <a:pt x="490835" y="424793"/>
                </a:cubicBezTo>
                <a:lnTo>
                  <a:pt x="490835" y="422970"/>
                </a:lnTo>
                <a:cubicBezTo>
                  <a:pt x="492050" y="415677"/>
                  <a:pt x="493266" y="404738"/>
                  <a:pt x="494481" y="390153"/>
                </a:cubicBezTo>
                <a:cubicBezTo>
                  <a:pt x="495697" y="375568"/>
                  <a:pt x="496304" y="364629"/>
                  <a:pt x="496304" y="357336"/>
                </a:cubicBezTo>
                <a:cubicBezTo>
                  <a:pt x="496304" y="357336"/>
                  <a:pt x="496912" y="356729"/>
                  <a:pt x="498128" y="355513"/>
                </a:cubicBezTo>
                <a:cubicBezTo>
                  <a:pt x="499343" y="353082"/>
                  <a:pt x="501166" y="351867"/>
                  <a:pt x="503597" y="351867"/>
                </a:cubicBezTo>
                <a:cubicBezTo>
                  <a:pt x="506028" y="353082"/>
                  <a:pt x="508459" y="357336"/>
                  <a:pt x="510890" y="364629"/>
                </a:cubicBezTo>
                <a:cubicBezTo>
                  <a:pt x="512105" y="370706"/>
                  <a:pt x="513321" y="373745"/>
                  <a:pt x="514536" y="373745"/>
                </a:cubicBezTo>
                <a:cubicBezTo>
                  <a:pt x="516967" y="373745"/>
                  <a:pt x="518182" y="373137"/>
                  <a:pt x="518182" y="371922"/>
                </a:cubicBezTo>
                <a:cubicBezTo>
                  <a:pt x="531552" y="350044"/>
                  <a:pt x="546137" y="329382"/>
                  <a:pt x="561938" y="309935"/>
                </a:cubicBezTo>
                <a:close/>
                <a:moveTo>
                  <a:pt x="3546909" y="304465"/>
                </a:moveTo>
                <a:cubicBezTo>
                  <a:pt x="3537185" y="310542"/>
                  <a:pt x="3529285" y="313581"/>
                  <a:pt x="3523208" y="313581"/>
                </a:cubicBezTo>
                <a:cubicBezTo>
                  <a:pt x="3523208" y="329382"/>
                  <a:pt x="3525639" y="337890"/>
                  <a:pt x="3530501" y="339105"/>
                </a:cubicBezTo>
                <a:cubicBezTo>
                  <a:pt x="3531716" y="337890"/>
                  <a:pt x="3533539" y="334243"/>
                  <a:pt x="3535970" y="328166"/>
                </a:cubicBezTo>
                <a:cubicBezTo>
                  <a:pt x="3540832" y="318443"/>
                  <a:pt x="3544478" y="310542"/>
                  <a:pt x="3546909" y="304465"/>
                </a:cubicBezTo>
                <a:close/>
                <a:moveTo>
                  <a:pt x="3025866" y="296603"/>
                </a:moveTo>
                <a:cubicBezTo>
                  <a:pt x="3039996" y="297287"/>
                  <a:pt x="3046605" y="301731"/>
                  <a:pt x="3045693" y="309935"/>
                </a:cubicBezTo>
                <a:cubicBezTo>
                  <a:pt x="3045693" y="312366"/>
                  <a:pt x="3044477" y="315404"/>
                  <a:pt x="3042047" y="319050"/>
                </a:cubicBezTo>
                <a:cubicBezTo>
                  <a:pt x="3040831" y="321481"/>
                  <a:pt x="3040224" y="323304"/>
                  <a:pt x="3040224" y="324520"/>
                </a:cubicBezTo>
                <a:cubicBezTo>
                  <a:pt x="3037793" y="342751"/>
                  <a:pt x="3036577" y="363414"/>
                  <a:pt x="3036577" y="386507"/>
                </a:cubicBezTo>
                <a:cubicBezTo>
                  <a:pt x="3036577" y="398661"/>
                  <a:pt x="3048124" y="404131"/>
                  <a:pt x="3071217" y="402915"/>
                </a:cubicBezTo>
                <a:cubicBezTo>
                  <a:pt x="3135635" y="398053"/>
                  <a:pt x="3175744" y="390153"/>
                  <a:pt x="3191545" y="379214"/>
                </a:cubicBezTo>
                <a:cubicBezTo>
                  <a:pt x="3203699" y="358552"/>
                  <a:pt x="3210992" y="337282"/>
                  <a:pt x="3213422" y="315404"/>
                </a:cubicBezTo>
                <a:cubicBezTo>
                  <a:pt x="3214638" y="310542"/>
                  <a:pt x="3215853" y="309935"/>
                  <a:pt x="3217069" y="313581"/>
                </a:cubicBezTo>
                <a:cubicBezTo>
                  <a:pt x="3219499" y="322089"/>
                  <a:pt x="3220715" y="333028"/>
                  <a:pt x="3220715" y="346398"/>
                </a:cubicBezTo>
                <a:cubicBezTo>
                  <a:pt x="3220715" y="353690"/>
                  <a:pt x="3218892" y="362198"/>
                  <a:pt x="3215245" y="371922"/>
                </a:cubicBezTo>
                <a:cubicBezTo>
                  <a:pt x="3214030" y="379214"/>
                  <a:pt x="3212815" y="385291"/>
                  <a:pt x="3211599" y="390153"/>
                </a:cubicBezTo>
                <a:cubicBezTo>
                  <a:pt x="3199445" y="402307"/>
                  <a:pt x="3166628" y="412031"/>
                  <a:pt x="3113149" y="419323"/>
                </a:cubicBezTo>
                <a:cubicBezTo>
                  <a:pt x="3087625" y="422970"/>
                  <a:pt x="3067571" y="423577"/>
                  <a:pt x="3052986" y="421147"/>
                </a:cubicBezTo>
                <a:cubicBezTo>
                  <a:pt x="3026246" y="416285"/>
                  <a:pt x="3014092" y="404131"/>
                  <a:pt x="3016523" y="384684"/>
                </a:cubicBezTo>
                <a:cubicBezTo>
                  <a:pt x="3016523" y="378606"/>
                  <a:pt x="3017130" y="368275"/>
                  <a:pt x="3018346" y="353690"/>
                </a:cubicBezTo>
                <a:cubicBezTo>
                  <a:pt x="3019561" y="337890"/>
                  <a:pt x="3020169" y="326343"/>
                  <a:pt x="3020169" y="319050"/>
                </a:cubicBezTo>
                <a:cubicBezTo>
                  <a:pt x="3020169" y="314189"/>
                  <a:pt x="3017130" y="311150"/>
                  <a:pt x="3011053" y="309935"/>
                </a:cubicBezTo>
                <a:cubicBezTo>
                  <a:pt x="3008623" y="309935"/>
                  <a:pt x="3006799" y="309935"/>
                  <a:pt x="3005584" y="309935"/>
                </a:cubicBezTo>
                <a:cubicBezTo>
                  <a:pt x="3003153" y="307504"/>
                  <a:pt x="3001937" y="305073"/>
                  <a:pt x="3001937" y="302642"/>
                </a:cubicBezTo>
                <a:cubicBezTo>
                  <a:pt x="3003153" y="300211"/>
                  <a:pt x="3005584" y="298388"/>
                  <a:pt x="3009230" y="297173"/>
                </a:cubicBezTo>
                <a:cubicBezTo>
                  <a:pt x="3015611" y="296565"/>
                  <a:pt x="3021156" y="296375"/>
                  <a:pt x="3025866" y="296603"/>
                </a:cubicBezTo>
                <a:close/>
                <a:moveTo>
                  <a:pt x="3601603" y="286234"/>
                </a:moveTo>
                <a:cubicBezTo>
                  <a:pt x="3595526" y="289880"/>
                  <a:pt x="3588841" y="316012"/>
                  <a:pt x="3581549" y="364629"/>
                </a:cubicBezTo>
                <a:cubicBezTo>
                  <a:pt x="3600995" y="343967"/>
                  <a:pt x="3617404" y="323912"/>
                  <a:pt x="3630774" y="304465"/>
                </a:cubicBezTo>
                <a:cubicBezTo>
                  <a:pt x="3619835" y="292311"/>
                  <a:pt x="3610111" y="286234"/>
                  <a:pt x="3601603" y="286234"/>
                </a:cubicBezTo>
                <a:close/>
                <a:moveTo>
                  <a:pt x="3669060" y="242478"/>
                </a:moveTo>
                <a:cubicBezTo>
                  <a:pt x="3662983" y="243694"/>
                  <a:pt x="3653867" y="249163"/>
                  <a:pt x="3641712" y="258887"/>
                </a:cubicBezTo>
                <a:cubicBezTo>
                  <a:pt x="3633204" y="267395"/>
                  <a:pt x="3627127" y="271649"/>
                  <a:pt x="3623481" y="271649"/>
                </a:cubicBezTo>
                <a:cubicBezTo>
                  <a:pt x="3625912" y="276510"/>
                  <a:pt x="3631381" y="283195"/>
                  <a:pt x="3639889" y="291703"/>
                </a:cubicBezTo>
                <a:cubicBezTo>
                  <a:pt x="3641105" y="290488"/>
                  <a:pt x="3642320" y="288665"/>
                  <a:pt x="3643536" y="286234"/>
                </a:cubicBezTo>
                <a:cubicBezTo>
                  <a:pt x="3645966" y="283803"/>
                  <a:pt x="3647182" y="281980"/>
                  <a:pt x="3647182" y="280764"/>
                </a:cubicBezTo>
                <a:cubicBezTo>
                  <a:pt x="3650828" y="275903"/>
                  <a:pt x="3652043" y="276510"/>
                  <a:pt x="3650828" y="282587"/>
                </a:cubicBezTo>
                <a:cubicBezTo>
                  <a:pt x="3650828" y="285018"/>
                  <a:pt x="3649613" y="288665"/>
                  <a:pt x="3647182" y="293526"/>
                </a:cubicBezTo>
                <a:cubicBezTo>
                  <a:pt x="3645966" y="295957"/>
                  <a:pt x="3645359" y="297780"/>
                  <a:pt x="3645359" y="298996"/>
                </a:cubicBezTo>
                <a:cubicBezTo>
                  <a:pt x="3647790" y="300211"/>
                  <a:pt x="3651436" y="303250"/>
                  <a:pt x="3656298" y="308112"/>
                </a:cubicBezTo>
                <a:cubicBezTo>
                  <a:pt x="3661159" y="311758"/>
                  <a:pt x="3664805" y="314796"/>
                  <a:pt x="3667236" y="317227"/>
                </a:cubicBezTo>
                <a:cubicBezTo>
                  <a:pt x="3683037" y="281980"/>
                  <a:pt x="3687899" y="258887"/>
                  <a:pt x="3681822" y="247948"/>
                </a:cubicBezTo>
                <a:cubicBezTo>
                  <a:pt x="3681822" y="247948"/>
                  <a:pt x="3679998" y="246732"/>
                  <a:pt x="3676352" y="244301"/>
                </a:cubicBezTo>
                <a:cubicBezTo>
                  <a:pt x="3672706" y="243086"/>
                  <a:pt x="3670275" y="242478"/>
                  <a:pt x="3669060" y="242478"/>
                </a:cubicBezTo>
                <a:close/>
                <a:moveTo>
                  <a:pt x="662211" y="240655"/>
                </a:moveTo>
                <a:cubicBezTo>
                  <a:pt x="633040" y="255240"/>
                  <a:pt x="617847" y="266787"/>
                  <a:pt x="616632" y="275295"/>
                </a:cubicBezTo>
                <a:cubicBezTo>
                  <a:pt x="632433" y="295957"/>
                  <a:pt x="646410" y="295350"/>
                  <a:pt x="658564" y="273472"/>
                </a:cubicBezTo>
                <a:cubicBezTo>
                  <a:pt x="659780" y="269825"/>
                  <a:pt x="660387" y="264356"/>
                  <a:pt x="660387" y="257063"/>
                </a:cubicBezTo>
                <a:cubicBezTo>
                  <a:pt x="661603" y="249771"/>
                  <a:pt x="662211" y="244301"/>
                  <a:pt x="662211" y="240655"/>
                </a:cubicBezTo>
                <a:close/>
                <a:moveTo>
                  <a:pt x="140382" y="233363"/>
                </a:moveTo>
                <a:cubicBezTo>
                  <a:pt x="140382" y="234578"/>
                  <a:pt x="139774" y="237009"/>
                  <a:pt x="138559" y="240655"/>
                </a:cubicBezTo>
                <a:cubicBezTo>
                  <a:pt x="136128" y="245517"/>
                  <a:pt x="134305" y="249771"/>
                  <a:pt x="133089" y="253417"/>
                </a:cubicBezTo>
                <a:cubicBezTo>
                  <a:pt x="134305" y="252202"/>
                  <a:pt x="137343" y="250986"/>
                  <a:pt x="142205" y="249771"/>
                </a:cubicBezTo>
                <a:cubicBezTo>
                  <a:pt x="150713" y="246125"/>
                  <a:pt x="156790" y="243086"/>
                  <a:pt x="160437" y="240655"/>
                </a:cubicBezTo>
                <a:cubicBezTo>
                  <a:pt x="151929" y="239440"/>
                  <a:pt x="145244" y="237009"/>
                  <a:pt x="140382" y="233363"/>
                </a:cubicBezTo>
                <a:close/>
                <a:moveTo>
                  <a:pt x="726021" y="222424"/>
                </a:moveTo>
                <a:cubicBezTo>
                  <a:pt x="715082" y="222424"/>
                  <a:pt x="701712" y="225462"/>
                  <a:pt x="685911" y="231539"/>
                </a:cubicBezTo>
                <a:cubicBezTo>
                  <a:pt x="684696" y="235186"/>
                  <a:pt x="684088" y="241263"/>
                  <a:pt x="684088" y="249771"/>
                </a:cubicBezTo>
                <a:cubicBezTo>
                  <a:pt x="682873" y="258279"/>
                  <a:pt x="682265" y="264356"/>
                  <a:pt x="682265" y="268002"/>
                </a:cubicBezTo>
                <a:cubicBezTo>
                  <a:pt x="682265" y="275295"/>
                  <a:pt x="681050" y="281372"/>
                  <a:pt x="678619" y="286234"/>
                </a:cubicBezTo>
                <a:cubicBezTo>
                  <a:pt x="687127" y="277726"/>
                  <a:pt x="698674" y="265571"/>
                  <a:pt x="713259" y="249771"/>
                </a:cubicBezTo>
                <a:cubicBezTo>
                  <a:pt x="722982" y="238832"/>
                  <a:pt x="730275" y="230932"/>
                  <a:pt x="735136" y="226070"/>
                </a:cubicBezTo>
                <a:cubicBezTo>
                  <a:pt x="735136" y="223639"/>
                  <a:pt x="732098" y="222424"/>
                  <a:pt x="726021" y="222424"/>
                </a:cubicBezTo>
                <a:close/>
                <a:moveTo>
                  <a:pt x="4890976" y="216954"/>
                </a:moveTo>
                <a:cubicBezTo>
                  <a:pt x="4899484" y="216954"/>
                  <a:pt x="4903738" y="221816"/>
                  <a:pt x="4903738" y="231539"/>
                </a:cubicBezTo>
                <a:cubicBezTo>
                  <a:pt x="4902522" y="248555"/>
                  <a:pt x="4896445" y="257063"/>
                  <a:pt x="4885506" y="257063"/>
                </a:cubicBezTo>
                <a:cubicBezTo>
                  <a:pt x="4878214" y="255848"/>
                  <a:pt x="4873960" y="250379"/>
                  <a:pt x="4872744" y="240655"/>
                </a:cubicBezTo>
                <a:cubicBezTo>
                  <a:pt x="4875175" y="226070"/>
                  <a:pt x="4881252" y="218170"/>
                  <a:pt x="4890976" y="216954"/>
                </a:cubicBezTo>
                <a:close/>
                <a:moveTo>
                  <a:pt x="120327" y="213308"/>
                </a:moveTo>
                <a:cubicBezTo>
                  <a:pt x="97234" y="240047"/>
                  <a:pt x="79003" y="263141"/>
                  <a:pt x="65633" y="282587"/>
                </a:cubicBezTo>
                <a:cubicBezTo>
                  <a:pt x="72926" y="280157"/>
                  <a:pt x="86295" y="274079"/>
                  <a:pt x="105742" y="264356"/>
                </a:cubicBezTo>
                <a:cubicBezTo>
                  <a:pt x="111819" y="243694"/>
                  <a:pt x="116681" y="226678"/>
                  <a:pt x="120327" y="213308"/>
                </a:cubicBezTo>
                <a:close/>
                <a:moveTo>
                  <a:pt x="1995152" y="200546"/>
                </a:moveTo>
                <a:cubicBezTo>
                  <a:pt x="1989075" y="199331"/>
                  <a:pt x="1981175" y="201761"/>
                  <a:pt x="1971452" y="207839"/>
                </a:cubicBezTo>
                <a:cubicBezTo>
                  <a:pt x="1964159" y="210269"/>
                  <a:pt x="1958690" y="212093"/>
                  <a:pt x="1955043" y="213308"/>
                </a:cubicBezTo>
                <a:cubicBezTo>
                  <a:pt x="1953828" y="215739"/>
                  <a:pt x="1953220" y="218170"/>
                  <a:pt x="1953220" y="220601"/>
                </a:cubicBezTo>
                <a:cubicBezTo>
                  <a:pt x="1953220" y="226678"/>
                  <a:pt x="1954436" y="237617"/>
                  <a:pt x="1956866" y="253417"/>
                </a:cubicBezTo>
                <a:cubicBezTo>
                  <a:pt x="1960513" y="252202"/>
                  <a:pt x="1964159" y="250379"/>
                  <a:pt x="1967805" y="247948"/>
                </a:cubicBezTo>
                <a:cubicBezTo>
                  <a:pt x="1969021" y="247948"/>
                  <a:pt x="1970844" y="246125"/>
                  <a:pt x="1973275" y="242478"/>
                </a:cubicBezTo>
                <a:cubicBezTo>
                  <a:pt x="1976921" y="240047"/>
                  <a:pt x="1978744" y="238832"/>
                  <a:pt x="1978744" y="238832"/>
                </a:cubicBezTo>
                <a:cubicBezTo>
                  <a:pt x="1986037" y="225462"/>
                  <a:pt x="1991506" y="212700"/>
                  <a:pt x="1995152" y="200546"/>
                </a:cubicBezTo>
                <a:close/>
                <a:moveTo>
                  <a:pt x="463716" y="198951"/>
                </a:moveTo>
                <a:cubicBezTo>
                  <a:pt x="480580" y="199407"/>
                  <a:pt x="492658" y="206015"/>
                  <a:pt x="499951" y="218777"/>
                </a:cubicBezTo>
                <a:lnTo>
                  <a:pt x="499951" y="220601"/>
                </a:lnTo>
                <a:cubicBezTo>
                  <a:pt x="501166" y="225462"/>
                  <a:pt x="498735" y="227285"/>
                  <a:pt x="492658" y="226070"/>
                </a:cubicBezTo>
                <a:cubicBezTo>
                  <a:pt x="490227" y="226070"/>
                  <a:pt x="487189" y="224855"/>
                  <a:pt x="483542" y="222424"/>
                </a:cubicBezTo>
                <a:cubicBezTo>
                  <a:pt x="478681" y="219993"/>
                  <a:pt x="474427" y="218777"/>
                  <a:pt x="470780" y="218777"/>
                </a:cubicBezTo>
                <a:cubicBezTo>
                  <a:pt x="469565" y="218777"/>
                  <a:pt x="467134" y="218777"/>
                  <a:pt x="463488" y="218777"/>
                </a:cubicBezTo>
                <a:cubicBezTo>
                  <a:pt x="445256" y="217562"/>
                  <a:pt x="436141" y="212700"/>
                  <a:pt x="436141" y="204192"/>
                </a:cubicBezTo>
                <a:lnTo>
                  <a:pt x="436141" y="202369"/>
                </a:lnTo>
                <a:cubicBezTo>
                  <a:pt x="441002" y="201154"/>
                  <a:pt x="444041" y="200546"/>
                  <a:pt x="445256" y="200546"/>
                </a:cubicBezTo>
                <a:cubicBezTo>
                  <a:pt x="451941" y="199331"/>
                  <a:pt x="458094" y="198799"/>
                  <a:pt x="463716" y="198951"/>
                </a:cubicBezTo>
                <a:close/>
                <a:moveTo>
                  <a:pt x="4117553" y="184138"/>
                </a:moveTo>
                <a:cubicBezTo>
                  <a:pt x="4126061" y="182922"/>
                  <a:pt x="4129708" y="185353"/>
                  <a:pt x="4128492" y="191430"/>
                </a:cubicBezTo>
                <a:cubicBezTo>
                  <a:pt x="4128492" y="198723"/>
                  <a:pt x="4125453" y="204800"/>
                  <a:pt x="4119376" y="209662"/>
                </a:cubicBezTo>
                <a:cubicBezTo>
                  <a:pt x="4115730" y="212093"/>
                  <a:pt x="4113299" y="213916"/>
                  <a:pt x="4112084" y="215131"/>
                </a:cubicBezTo>
                <a:cubicBezTo>
                  <a:pt x="4098714" y="229716"/>
                  <a:pt x="4087167" y="243086"/>
                  <a:pt x="4077444" y="255240"/>
                </a:cubicBezTo>
                <a:cubicBezTo>
                  <a:pt x="4099322" y="247948"/>
                  <a:pt x="4118768" y="240655"/>
                  <a:pt x="4135784" y="233363"/>
                </a:cubicBezTo>
                <a:cubicBezTo>
                  <a:pt x="4145508" y="232147"/>
                  <a:pt x="4150977" y="235793"/>
                  <a:pt x="4152192" y="244301"/>
                </a:cubicBezTo>
                <a:cubicBezTo>
                  <a:pt x="4152192" y="249163"/>
                  <a:pt x="4149762" y="252202"/>
                  <a:pt x="4144900" y="253417"/>
                </a:cubicBezTo>
                <a:cubicBezTo>
                  <a:pt x="4142470" y="253417"/>
                  <a:pt x="4140646" y="254025"/>
                  <a:pt x="4139430" y="255240"/>
                </a:cubicBezTo>
                <a:cubicBezTo>
                  <a:pt x="4112691" y="267395"/>
                  <a:pt x="4086560" y="282587"/>
                  <a:pt x="4061036" y="300819"/>
                </a:cubicBezTo>
                <a:cubicBezTo>
                  <a:pt x="4053743" y="305681"/>
                  <a:pt x="4049489" y="312973"/>
                  <a:pt x="4048274" y="322697"/>
                </a:cubicBezTo>
                <a:cubicBezTo>
                  <a:pt x="4050705" y="332420"/>
                  <a:pt x="4054958" y="337890"/>
                  <a:pt x="4061036" y="339105"/>
                </a:cubicBezTo>
                <a:cubicBezTo>
                  <a:pt x="4062251" y="339105"/>
                  <a:pt x="4066505" y="337282"/>
                  <a:pt x="4073798" y="333636"/>
                </a:cubicBezTo>
                <a:cubicBezTo>
                  <a:pt x="4093244" y="322697"/>
                  <a:pt x="4113299" y="314189"/>
                  <a:pt x="4133962" y="308112"/>
                </a:cubicBezTo>
                <a:cubicBezTo>
                  <a:pt x="4149762" y="304465"/>
                  <a:pt x="4165562" y="303858"/>
                  <a:pt x="4181363" y="306288"/>
                </a:cubicBezTo>
                <a:cubicBezTo>
                  <a:pt x="4188656" y="307504"/>
                  <a:pt x="4192910" y="312973"/>
                  <a:pt x="4194125" y="322697"/>
                </a:cubicBezTo>
                <a:cubicBezTo>
                  <a:pt x="4194125" y="328774"/>
                  <a:pt x="4190479" y="335459"/>
                  <a:pt x="4183186" y="342751"/>
                </a:cubicBezTo>
                <a:cubicBezTo>
                  <a:pt x="4180756" y="346398"/>
                  <a:pt x="4175894" y="351259"/>
                  <a:pt x="4168601" y="357336"/>
                </a:cubicBezTo>
                <a:cubicBezTo>
                  <a:pt x="4162524" y="364629"/>
                  <a:pt x="4157662" y="370098"/>
                  <a:pt x="4154016" y="373745"/>
                </a:cubicBezTo>
                <a:cubicBezTo>
                  <a:pt x="4158878" y="374960"/>
                  <a:pt x="4161308" y="377391"/>
                  <a:pt x="4161308" y="381037"/>
                </a:cubicBezTo>
                <a:cubicBezTo>
                  <a:pt x="4161308" y="390761"/>
                  <a:pt x="4145508" y="397446"/>
                  <a:pt x="4113906" y="401092"/>
                </a:cubicBezTo>
                <a:cubicBezTo>
                  <a:pt x="4099322" y="402307"/>
                  <a:pt x="4089598" y="403523"/>
                  <a:pt x="4084736" y="404738"/>
                </a:cubicBezTo>
                <a:cubicBezTo>
                  <a:pt x="4072582" y="408384"/>
                  <a:pt x="4062251" y="410208"/>
                  <a:pt x="4053743" y="410208"/>
                </a:cubicBezTo>
                <a:cubicBezTo>
                  <a:pt x="4051312" y="410208"/>
                  <a:pt x="4050097" y="407169"/>
                  <a:pt x="4050097" y="401092"/>
                </a:cubicBezTo>
                <a:cubicBezTo>
                  <a:pt x="4050097" y="397446"/>
                  <a:pt x="4051312" y="395015"/>
                  <a:pt x="4053743" y="393799"/>
                </a:cubicBezTo>
                <a:cubicBezTo>
                  <a:pt x="4048881" y="373137"/>
                  <a:pt x="4040373" y="351867"/>
                  <a:pt x="4028219" y="329989"/>
                </a:cubicBezTo>
                <a:cubicBezTo>
                  <a:pt x="4028219" y="323912"/>
                  <a:pt x="4030650" y="316620"/>
                  <a:pt x="4035512" y="308112"/>
                </a:cubicBezTo>
                <a:cubicBezTo>
                  <a:pt x="4035512" y="308112"/>
                  <a:pt x="4036119" y="307504"/>
                  <a:pt x="4037335" y="306288"/>
                </a:cubicBezTo>
                <a:cubicBezTo>
                  <a:pt x="4038550" y="305073"/>
                  <a:pt x="4042196" y="301427"/>
                  <a:pt x="4048274" y="295350"/>
                </a:cubicBezTo>
                <a:cubicBezTo>
                  <a:pt x="4056782" y="288057"/>
                  <a:pt x="4061036" y="283803"/>
                  <a:pt x="4061036" y="282587"/>
                </a:cubicBezTo>
                <a:cubicBezTo>
                  <a:pt x="4061036" y="281372"/>
                  <a:pt x="4059820" y="280157"/>
                  <a:pt x="4057389" y="278941"/>
                </a:cubicBezTo>
                <a:cubicBezTo>
                  <a:pt x="4053743" y="276510"/>
                  <a:pt x="4051920" y="273472"/>
                  <a:pt x="4051920" y="269825"/>
                </a:cubicBezTo>
                <a:cubicBezTo>
                  <a:pt x="4051920" y="262533"/>
                  <a:pt x="4057997" y="253417"/>
                  <a:pt x="4070151" y="242478"/>
                </a:cubicBezTo>
                <a:cubicBezTo>
                  <a:pt x="4082306" y="230324"/>
                  <a:pt x="4088383" y="221208"/>
                  <a:pt x="4088383" y="215131"/>
                </a:cubicBezTo>
                <a:cubicBezTo>
                  <a:pt x="4085952" y="215131"/>
                  <a:pt x="4081698" y="216347"/>
                  <a:pt x="4075621" y="218777"/>
                </a:cubicBezTo>
                <a:cubicBezTo>
                  <a:pt x="4069544" y="222424"/>
                  <a:pt x="4064682" y="224247"/>
                  <a:pt x="4061036" y="224247"/>
                </a:cubicBezTo>
                <a:cubicBezTo>
                  <a:pt x="4052528" y="224247"/>
                  <a:pt x="4048274" y="221208"/>
                  <a:pt x="4048274" y="215131"/>
                </a:cubicBezTo>
                <a:cubicBezTo>
                  <a:pt x="4048274" y="213916"/>
                  <a:pt x="4048881" y="212093"/>
                  <a:pt x="4050097" y="209662"/>
                </a:cubicBezTo>
                <a:cubicBezTo>
                  <a:pt x="4088990" y="192646"/>
                  <a:pt x="4111476" y="184138"/>
                  <a:pt x="4117553" y="184138"/>
                </a:cubicBezTo>
                <a:close/>
                <a:moveTo>
                  <a:pt x="2080840" y="176845"/>
                </a:moveTo>
                <a:cubicBezTo>
                  <a:pt x="2067471" y="191430"/>
                  <a:pt x="2055316" y="206623"/>
                  <a:pt x="2044377" y="222424"/>
                </a:cubicBezTo>
                <a:cubicBezTo>
                  <a:pt x="2048024" y="221208"/>
                  <a:pt x="2055316" y="218777"/>
                  <a:pt x="2066255" y="215131"/>
                </a:cubicBezTo>
                <a:cubicBezTo>
                  <a:pt x="2071117" y="212700"/>
                  <a:pt x="2075371" y="210877"/>
                  <a:pt x="2079017" y="209662"/>
                </a:cubicBezTo>
                <a:cubicBezTo>
                  <a:pt x="2080233" y="198723"/>
                  <a:pt x="2080840" y="187784"/>
                  <a:pt x="2080840" y="176845"/>
                </a:cubicBezTo>
                <a:close/>
                <a:moveTo>
                  <a:pt x="3597957" y="165906"/>
                </a:moveTo>
                <a:cubicBezTo>
                  <a:pt x="3582156" y="173199"/>
                  <a:pt x="3565748" y="184138"/>
                  <a:pt x="3548732" y="198723"/>
                </a:cubicBezTo>
                <a:cubicBezTo>
                  <a:pt x="3539008" y="207231"/>
                  <a:pt x="3530501" y="207231"/>
                  <a:pt x="3523208" y="198723"/>
                </a:cubicBezTo>
                <a:cubicBezTo>
                  <a:pt x="3507407" y="214523"/>
                  <a:pt x="3494038" y="229716"/>
                  <a:pt x="3483099" y="244301"/>
                </a:cubicBezTo>
                <a:cubicBezTo>
                  <a:pt x="3492822" y="264964"/>
                  <a:pt x="3494645" y="293526"/>
                  <a:pt x="3488568" y="329989"/>
                </a:cubicBezTo>
                <a:cubicBezTo>
                  <a:pt x="3494645" y="323912"/>
                  <a:pt x="3501330" y="315404"/>
                  <a:pt x="3508623" y="304465"/>
                </a:cubicBezTo>
                <a:cubicBezTo>
                  <a:pt x="3515915" y="292311"/>
                  <a:pt x="3521385" y="286841"/>
                  <a:pt x="3525031" y="288057"/>
                </a:cubicBezTo>
                <a:cubicBezTo>
                  <a:pt x="3526246" y="292919"/>
                  <a:pt x="3526246" y="297173"/>
                  <a:pt x="3525031" y="300819"/>
                </a:cubicBezTo>
                <a:cubicBezTo>
                  <a:pt x="3531108" y="299604"/>
                  <a:pt x="3540224" y="294742"/>
                  <a:pt x="3552378" y="286234"/>
                </a:cubicBezTo>
                <a:cubicBezTo>
                  <a:pt x="3562102" y="261925"/>
                  <a:pt x="3568179" y="246125"/>
                  <a:pt x="3570610" y="238832"/>
                </a:cubicBezTo>
                <a:cubicBezTo>
                  <a:pt x="3565748" y="240047"/>
                  <a:pt x="3558456" y="243694"/>
                  <a:pt x="3548732" y="249771"/>
                </a:cubicBezTo>
                <a:cubicBezTo>
                  <a:pt x="3541439" y="254633"/>
                  <a:pt x="3535970" y="257671"/>
                  <a:pt x="3532324" y="258887"/>
                </a:cubicBezTo>
                <a:cubicBezTo>
                  <a:pt x="3525031" y="258887"/>
                  <a:pt x="3521385" y="255848"/>
                  <a:pt x="3521385" y="249771"/>
                </a:cubicBezTo>
                <a:lnTo>
                  <a:pt x="3521385" y="247948"/>
                </a:lnTo>
                <a:cubicBezTo>
                  <a:pt x="3526246" y="240655"/>
                  <a:pt x="3537185" y="232147"/>
                  <a:pt x="3554201" y="222424"/>
                </a:cubicBezTo>
                <a:cubicBezTo>
                  <a:pt x="3561494" y="218777"/>
                  <a:pt x="3566356" y="215739"/>
                  <a:pt x="3568787" y="213308"/>
                </a:cubicBezTo>
                <a:cubicBezTo>
                  <a:pt x="3571218" y="210877"/>
                  <a:pt x="3574256" y="206015"/>
                  <a:pt x="3577902" y="198723"/>
                </a:cubicBezTo>
                <a:cubicBezTo>
                  <a:pt x="3580333" y="197507"/>
                  <a:pt x="3581549" y="196292"/>
                  <a:pt x="3581549" y="195077"/>
                </a:cubicBezTo>
                <a:cubicBezTo>
                  <a:pt x="3591272" y="180491"/>
                  <a:pt x="3596742" y="170768"/>
                  <a:pt x="3597957" y="165906"/>
                </a:cubicBezTo>
                <a:close/>
                <a:moveTo>
                  <a:pt x="3049339" y="158614"/>
                </a:moveTo>
                <a:cubicBezTo>
                  <a:pt x="3056632" y="158614"/>
                  <a:pt x="3060278" y="162260"/>
                  <a:pt x="3060278" y="169553"/>
                </a:cubicBezTo>
                <a:cubicBezTo>
                  <a:pt x="3060278" y="173199"/>
                  <a:pt x="3050555" y="184138"/>
                  <a:pt x="3031108" y="202369"/>
                </a:cubicBezTo>
                <a:cubicBezTo>
                  <a:pt x="3026246" y="206015"/>
                  <a:pt x="3022600" y="209054"/>
                  <a:pt x="3020169" y="211485"/>
                </a:cubicBezTo>
                <a:cubicBezTo>
                  <a:pt x="2999507" y="233363"/>
                  <a:pt x="2985529" y="249771"/>
                  <a:pt x="2978237" y="260710"/>
                </a:cubicBezTo>
                <a:cubicBezTo>
                  <a:pt x="2995252" y="254633"/>
                  <a:pt x="3019561" y="243086"/>
                  <a:pt x="3051162" y="226070"/>
                </a:cubicBezTo>
                <a:cubicBezTo>
                  <a:pt x="3058455" y="219993"/>
                  <a:pt x="3065140" y="215131"/>
                  <a:pt x="3071217" y="211485"/>
                </a:cubicBezTo>
                <a:cubicBezTo>
                  <a:pt x="3078510" y="212700"/>
                  <a:pt x="3082763" y="217562"/>
                  <a:pt x="3083979" y="226070"/>
                </a:cubicBezTo>
                <a:cubicBezTo>
                  <a:pt x="3083979" y="227285"/>
                  <a:pt x="3074256" y="234578"/>
                  <a:pt x="3054809" y="247948"/>
                </a:cubicBezTo>
                <a:cubicBezTo>
                  <a:pt x="3039008" y="260102"/>
                  <a:pt x="3029892" y="267395"/>
                  <a:pt x="3027462" y="269825"/>
                </a:cubicBezTo>
                <a:cubicBezTo>
                  <a:pt x="3009230" y="285626"/>
                  <a:pt x="2977629" y="324520"/>
                  <a:pt x="2932658" y="386507"/>
                </a:cubicBezTo>
                <a:cubicBezTo>
                  <a:pt x="2925365" y="392584"/>
                  <a:pt x="2921112" y="396838"/>
                  <a:pt x="2919896" y="399269"/>
                </a:cubicBezTo>
                <a:cubicBezTo>
                  <a:pt x="2919896" y="399269"/>
                  <a:pt x="2918680" y="399269"/>
                  <a:pt x="2916250" y="399269"/>
                </a:cubicBezTo>
                <a:cubicBezTo>
                  <a:pt x="2906526" y="399269"/>
                  <a:pt x="2901665" y="391976"/>
                  <a:pt x="2901665" y="377391"/>
                </a:cubicBezTo>
                <a:cubicBezTo>
                  <a:pt x="2905311" y="351867"/>
                  <a:pt x="2910780" y="337890"/>
                  <a:pt x="2918073" y="335459"/>
                </a:cubicBezTo>
                <a:cubicBezTo>
                  <a:pt x="2918073" y="348828"/>
                  <a:pt x="2918073" y="362198"/>
                  <a:pt x="2918073" y="375568"/>
                </a:cubicBezTo>
                <a:cubicBezTo>
                  <a:pt x="2952105" y="331812"/>
                  <a:pt x="2978844" y="298388"/>
                  <a:pt x="2998291" y="275295"/>
                </a:cubicBezTo>
                <a:cubicBezTo>
                  <a:pt x="2992214" y="275295"/>
                  <a:pt x="2977629" y="282587"/>
                  <a:pt x="2954536" y="297173"/>
                </a:cubicBezTo>
                <a:cubicBezTo>
                  <a:pt x="2941166" y="308112"/>
                  <a:pt x="2930835" y="307504"/>
                  <a:pt x="2923542" y="295350"/>
                </a:cubicBezTo>
                <a:cubicBezTo>
                  <a:pt x="2925973" y="291703"/>
                  <a:pt x="2931442" y="286841"/>
                  <a:pt x="2939951" y="280764"/>
                </a:cubicBezTo>
                <a:cubicBezTo>
                  <a:pt x="2952105" y="272256"/>
                  <a:pt x="2961221" y="264356"/>
                  <a:pt x="2967298" y="257063"/>
                </a:cubicBezTo>
                <a:cubicBezTo>
                  <a:pt x="2978237" y="244909"/>
                  <a:pt x="2988568" y="230932"/>
                  <a:pt x="2998291" y="215131"/>
                </a:cubicBezTo>
                <a:cubicBezTo>
                  <a:pt x="3000722" y="210269"/>
                  <a:pt x="3003153" y="206623"/>
                  <a:pt x="3005584" y="204192"/>
                </a:cubicBezTo>
                <a:cubicBezTo>
                  <a:pt x="3000722" y="206623"/>
                  <a:pt x="2994645" y="209662"/>
                  <a:pt x="2987352" y="213308"/>
                </a:cubicBezTo>
                <a:cubicBezTo>
                  <a:pt x="2977629" y="218170"/>
                  <a:pt x="2970337" y="220601"/>
                  <a:pt x="2965475" y="220601"/>
                </a:cubicBezTo>
                <a:cubicBezTo>
                  <a:pt x="2959398" y="221816"/>
                  <a:pt x="2956966" y="219385"/>
                  <a:pt x="2958182" y="213308"/>
                </a:cubicBezTo>
                <a:cubicBezTo>
                  <a:pt x="2988568" y="191430"/>
                  <a:pt x="3018953" y="173199"/>
                  <a:pt x="3049339" y="158614"/>
                </a:cubicBezTo>
                <a:close/>
                <a:moveTo>
                  <a:pt x="2480518" y="144029"/>
                </a:moveTo>
                <a:cubicBezTo>
                  <a:pt x="2485380" y="144029"/>
                  <a:pt x="2487811" y="151321"/>
                  <a:pt x="2487811" y="165906"/>
                </a:cubicBezTo>
                <a:cubicBezTo>
                  <a:pt x="2487811" y="167122"/>
                  <a:pt x="2487811" y="168337"/>
                  <a:pt x="2487811" y="169553"/>
                </a:cubicBezTo>
                <a:cubicBezTo>
                  <a:pt x="2484164" y="199938"/>
                  <a:pt x="2477480" y="215739"/>
                  <a:pt x="2467756" y="216954"/>
                </a:cubicBezTo>
                <a:cubicBezTo>
                  <a:pt x="2460464" y="216954"/>
                  <a:pt x="2456817" y="213308"/>
                  <a:pt x="2456817" y="206015"/>
                </a:cubicBezTo>
                <a:cubicBezTo>
                  <a:pt x="2456817" y="202369"/>
                  <a:pt x="2458033" y="198723"/>
                  <a:pt x="2460464" y="195077"/>
                </a:cubicBezTo>
                <a:cubicBezTo>
                  <a:pt x="2464110" y="190215"/>
                  <a:pt x="2465933" y="186569"/>
                  <a:pt x="2465933" y="184138"/>
                </a:cubicBezTo>
                <a:cubicBezTo>
                  <a:pt x="2465933" y="182922"/>
                  <a:pt x="2465933" y="179884"/>
                  <a:pt x="2465933" y="175022"/>
                </a:cubicBezTo>
                <a:cubicBezTo>
                  <a:pt x="2467148" y="154360"/>
                  <a:pt x="2472010" y="144029"/>
                  <a:pt x="2480518" y="144029"/>
                </a:cubicBezTo>
                <a:close/>
                <a:moveTo>
                  <a:pt x="4731222" y="140952"/>
                </a:moveTo>
                <a:cubicBezTo>
                  <a:pt x="4738060" y="141180"/>
                  <a:pt x="4741478" y="145852"/>
                  <a:pt x="4741478" y="154967"/>
                </a:cubicBezTo>
                <a:cubicBezTo>
                  <a:pt x="4741478" y="159829"/>
                  <a:pt x="4739654" y="162260"/>
                  <a:pt x="4736008" y="162260"/>
                </a:cubicBezTo>
                <a:cubicBezTo>
                  <a:pt x="4691037" y="168337"/>
                  <a:pt x="4646066" y="178668"/>
                  <a:pt x="4601096" y="193253"/>
                </a:cubicBezTo>
                <a:cubicBezTo>
                  <a:pt x="4590156" y="196900"/>
                  <a:pt x="4580434" y="201761"/>
                  <a:pt x="4571925" y="207839"/>
                </a:cubicBezTo>
                <a:cubicBezTo>
                  <a:pt x="4554910" y="237009"/>
                  <a:pt x="4540324" y="264964"/>
                  <a:pt x="4528170" y="291703"/>
                </a:cubicBezTo>
                <a:cubicBezTo>
                  <a:pt x="4573141" y="278333"/>
                  <a:pt x="4605958" y="273472"/>
                  <a:pt x="4626620" y="277118"/>
                </a:cubicBezTo>
                <a:cubicBezTo>
                  <a:pt x="4636343" y="277118"/>
                  <a:pt x="4641204" y="283195"/>
                  <a:pt x="4641204" y="295350"/>
                </a:cubicBezTo>
                <a:cubicBezTo>
                  <a:pt x="4636343" y="341536"/>
                  <a:pt x="4607172" y="383468"/>
                  <a:pt x="4553694" y="421147"/>
                </a:cubicBezTo>
                <a:cubicBezTo>
                  <a:pt x="4553694" y="421147"/>
                  <a:pt x="4553086" y="421754"/>
                  <a:pt x="4551870" y="422970"/>
                </a:cubicBezTo>
                <a:cubicBezTo>
                  <a:pt x="4550655" y="425400"/>
                  <a:pt x="4548832" y="426616"/>
                  <a:pt x="4546401" y="426616"/>
                </a:cubicBezTo>
                <a:cubicBezTo>
                  <a:pt x="4525739" y="420539"/>
                  <a:pt x="4508722" y="412031"/>
                  <a:pt x="4495353" y="401092"/>
                </a:cubicBezTo>
                <a:cubicBezTo>
                  <a:pt x="4495353" y="398661"/>
                  <a:pt x="4497784" y="397446"/>
                  <a:pt x="4502646" y="397446"/>
                </a:cubicBezTo>
                <a:cubicBezTo>
                  <a:pt x="4507508" y="397446"/>
                  <a:pt x="4514192" y="398053"/>
                  <a:pt x="4522700" y="399269"/>
                </a:cubicBezTo>
                <a:cubicBezTo>
                  <a:pt x="4531208" y="400484"/>
                  <a:pt x="4537286" y="401092"/>
                  <a:pt x="4540932" y="401092"/>
                </a:cubicBezTo>
                <a:cubicBezTo>
                  <a:pt x="4556732" y="398661"/>
                  <a:pt x="4576179" y="379822"/>
                  <a:pt x="4599272" y="344574"/>
                </a:cubicBezTo>
                <a:cubicBezTo>
                  <a:pt x="4600488" y="342144"/>
                  <a:pt x="4604134" y="334851"/>
                  <a:pt x="4610212" y="322697"/>
                </a:cubicBezTo>
                <a:cubicBezTo>
                  <a:pt x="4613858" y="315404"/>
                  <a:pt x="4615680" y="311150"/>
                  <a:pt x="4615680" y="309935"/>
                </a:cubicBezTo>
                <a:cubicBezTo>
                  <a:pt x="4618112" y="303858"/>
                  <a:pt x="4618720" y="300211"/>
                  <a:pt x="4617504" y="298996"/>
                </a:cubicBezTo>
                <a:cubicBezTo>
                  <a:pt x="4616288" y="296565"/>
                  <a:pt x="4612034" y="295350"/>
                  <a:pt x="4604742" y="295350"/>
                </a:cubicBezTo>
                <a:cubicBezTo>
                  <a:pt x="4578002" y="297780"/>
                  <a:pt x="4551870" y="304465"/>
                  <a:pt x="4526346" y="315404"/>
                </a:cubicBezTo>
                <a:cubicBezTo>
                  <a:pt x="4525131" y="316620"/>
                  <a:pt x="4522093" y="319050"/>
                  <a:pt x="4517231" y="322697"/>
                </a:cubicBezTo>
                <a:cubicBezTo>
                  <a:pt x="4508722" y="329989"/>
                  <a:pt x="4502646" y="333028"/>
                  <a:pt x="4499000" y="331812"/>
                </a:cubicBezTo>
                <a:cubicBezTo>
                  <a:pt x="4490492" y="330597"/>
                  <a:pt x="4488668" y="323912"/>
                  <a:pt x="4493530" y="311758"/>
                </a:cubicBezTo>
                <a:cubicBezTo>
                  <a:pt x="4520270" y="264356"/>
                  <a:pt x="4536678" y="233970"/>
                  <a:pt x="4542755" y="220601"/>
                </a:cubicBezTo>
                <a:cubicBezTo>
                  <a:pt x="4524524" y="230324"/>
                  <a:pt x="4491100" y="247948"/>
                  <a:pt x="4442482" y="273472"/>
                </a:cubicBezTo>
                <a:cubicBezTo>
                  <a:pt x="4390218" y="300211"/>
                  <a:pt x="4358618" y="316012"/>
                  <a:pt x="4347678" y="320874"/>
                </a:cubicBezTo>
                <a:cubicBezTo>
                  <a:pt x="4340386" y="323304"/>
                  <a:pt x="4334916" y="326343"/>
                  <a:pt x="4331270" y="329989"/>
                </a:cubicBezTo>
                <a:cubicBezTo>
                  <a:pt x="4319116" y="329989"/>
                  <a:pt x="4314254" y="325735"/>
                  <a:pt x="4316685" y="317227"/>
                </a:cubicBezTo>
                <a:cubicBezTo>
                  <a:pt x="4325193" y="307504"/>
                  <a:pt x="4339778" y="292919"/>
                  <a:pt x="4360440" y="273472"/>
                </a:cubicBezTo>
                <a:cubicBezTo>
                  <a:pt x="4370164" y="263748"/>
                  <a:pt x="4377456" y="256456"/>
                  <a:pt x="4382318" y="251594"/>
                </a:cubicBezTo>
                <a:cubicBezTo>
                  <a:pt x="4383534" y="250379"/>
                  <a:pt x="4385357" y="248555"/>
                  <a:pt x="4387788" y="246125"/>
                </a:cubicBezTo>
                <a:cubicBezTo>
                  <a:pt x="4391434" y="240047"/>
                  <a:pt x="4395080" y="237009"/>
                  <a:pt x="4398726" y="237009"/>
                </a:cubicBezTo>
                <a:cubicBezTo>
                  <a:pt x="4403588" y="235793"/>
                  <a:pt x="4404804" y="238224"/>
                  <a:pt x="4402373" y="244301"/>
                </a:cubicBezTo>
                <a:cubicBezTo>
                  <a:pt x="4399942" y="246732"/>
                  <a:pt x="4395688" y="250986"/>
                  <a:pt x="4389611" y="257063"/>
                </a:cubicBezTo>
                <a:cubicBezTo>
                  <a:pt x="4371380" y="272864"/>
                  <a:pt x="4359225" y="286234"/>
                  <a:pt x="4353148" y="297173"/>
                </a:cubicBezTo>
                <a:cubicBezTo>
                  <a:pt x="4360440" y="297173"/>
                  <a:pt x="4375026" y="290488"/>
                  <a:pt x="4396904" y="277118"/>
                </a:cubicBezTo>
                <a:cubicBezTo>
                  <a:pt x="4413919" y="267395"/>
                  <a:pt x="4440052" y="254025"/>
                  <a:pt x="4475298" y="237009"/>
                </a:cubicBezTo>
                <a:cubicBezTo>
                  <a:pt x="4509331" y="218777"/>
                  <a:pt x="4534855" y="205408"/>
                  <a:pt x="4551870" y="196900"/>
                </a:cubicBezTo>
                <a:cubicBezTo>
                  <a:pt x="4553086" y="195684"/>
                  <a:pt x="4556732" y="192646"/>
                  <a:pt x="4562810" y="187784"/>
                </a:cubicBezTo>
                <a:cubicBezTo>
                  <a:pt x="4566456" y="184138"/>
                  <a:pt x="4568279" y="182315"/>
                  <a:pt x="4568279" y="182315"/>
                </a:cubicBezTo>
                <a:cubicBezTo>
                  <a:pt x="4568279" y="181099"/>
                  <a:pt x="4569494" y="180491"/>
                  <a:pt x="4571925" y="180491"/>
                </a:cubicBezTo>
                <a:cubicBezTo>
                  <a:pt x="4573141" y="180491"/>
                  <a:pt x="4575572" y="180491"/>
                  <a:pt x="4579218" y="180491"/>
                </a:cubicBezTo>
                <a:cubicBezTo>
                  <a:pt x="4584080" y="181707"/>
                  <a:pt x="4587726" y="181707"/>
                  <a:pt x="4590156" y="180491"/>
                </a:cubicBezTo>
                <a:cubicBezTo>
                  <a:pt x="4630266" y="163475"/>
                  <a:pt x="4674629" y="150713"/>
                  <a:pt x="4723246" y="142205"/>
                </a:cubicBezTo>
                <a:cubicBezTo>
                  <a:pt x="4726285" y="141294"/>
                  <a:pt x="4728944" y="140876"/>
                  <a:pt x="4731222" y="140952"/>
                </a:cubicBezTo>
                <a:close/>
                <a:moveTo>
                  <a:pt x="2128242" y="123974"/>
                </a:moveTo>
                <a:lnTo>
                  <a:pt x="2099072" y="158614"/>
                </a:lnTo>
                <a:cubicBezTo>
                  <a:pt x="2099072" y="162260"/>
                  <a:pt x="2099072" y="167729"/>
                  <a:pt x="2099072" y="175022"/>
                </a:cubicBezTo>
                <a:cubicBezTo>
                  <a:pt x="2100287" y="187176"/>
                  <a:pt x="2100287" y="196292"/>
                  <a:pt x="2099072" y="202369"/>
                </a:cubicBezTo>
                <a:cubicBezTo>
                  <a:pt x="2102718" y="201154"/>
                  <a:pt x="2108187" y="199331"/>
                  <a:pt x="2115480" y="196900"/>
                </a:cubicBezTo>
                <a:cubicBezTo>
                  <a:pt x="2120342" y="195684"/>
                  <a:pt x="2124596" y="194469"/>
                  <a:pt x="2128242" y="193253"/>
                </a:cubicBezTo>
                <a:cubicBezTo>
                  <a:pt x="2128242" y="165299"/>
                  <a:pt x="2128242" y="142205"/>
                  <a:pt x="2128242" y="123974"/>
                </a:cubicBezTo>
                <a:close/>
                <a:moveTo>
                  <a:pt x="6092316" y="111212"/>
                </a:moveTo>
                <a:lnTo>
                  <a:pt x="6117840" y="111212"/>
                </a:lnTo>
                <a:cubicBezTo>
                  <a:pt x="6078946" y="216954"/>
                  <a:pt x="6057676" y="293526"/>
                  <a:pt x="6054030" y="340928"/>
                </a:cubicBezTo>
                <a:cubicBezTo>
                  <a:pt x="6054030" y="353082"/>
                  <a:pt x="6055854" y="362806"/>
                  <a:pt x="6059500" y="370098"/>
                </a:cubicBezTo>
                <a:cubicBezTo>
                  <a:pt x="6083808" y="378606"/>
                  <a:pt x="6115410" y="380430"/>
                  <a:pt x="6154303" y="375568"/>
                </a:cubicBezTo>
                <a:lnTo>
                  <a:pt x="6150657" y="390153"/>
                </a:lnTo>
                <a:lnTo>
                  <a:pt x="6112371" y="390153"/>
                </a:lnTo>
                <a:cubicBezTo>
                  <a:pt x="6061322" y="388938"/>
                  <a:pt x="6034583" y="368275"/>
                  <a:pt x="6032152" y="328166"/>
                </a:cubicBezTo>
                <a:cubicBezTo>
                  <a:pt x="6032152" y="302642"/>
                  <a:pt x="6047345" y="245517"/>
                  <a:pt x="6077731" y="156791"/>
                </a:cubicBezTo>
                <a:cubicBezTo>
                  <a:pt x="6078946" y="153144"/>
                  <a:pt x="6080770" y="147675"/>
                  <a:pt x="6083200" y="140382"/>
                </a:cubicBezTo>
                <a:cubicBezTo>
                  <a:pt x="6086846" y="129443"/>
                  <a:pt x="6089886" y="119720"/>
                  <a:pt x="6092316" y="111212"/>
                </a:cubicBezTo>
                <a:close/>
                <a:moveTo>
                  <a:pt x="1701291" y="111212"/>
                </a:moveTo>
                <a:lnTo>
                  <a:pt x="1726815" y="111212"/>
                </a:lnTo>
                <a:cubicBezTo>
                  <a:pt x="1687922" y="216954"/>
                  <a:pt x="1666652" y="293526"/>
                  <a:pt x="1663005" y="340928"/>
                </a:cubicBezTo>
                <a:cubicBezTo>
                  <a:pt x="1663005" y="353082"/>
                  <a:pt x="1664828" y="362806"/>
                  <a:pt x="1668475" y="370098"/>
                </a:cubicBezTo>
                <a:cubicBezTo>
                  <a:pt x="1692783" y="378606"/>
                  <a:pt x="1724384" y="380430"/>
                  <a:pt x="1763278" y="375568"/>
                </a:cubicBezTo>
                <a:lnTo>
                  <a:pt x="1759632" y="390153"/>
                </a:lnTo>
                <a:lnTo>
                  <a:pt x="1721346" y="390153"/>
                </a:lnTo>
                <a:cubicBezTo>
                  <a:pt x="1670298" y="388938"/>
                  <a:pt x="1643558" y="368275"/>
                  <a:pt x="1641128" y="328166"/>
                </a:cubicBezTo>
                <a:cubicBezTo>
                  <a:pt x="1641128" y="302642"/>
                  <a:pt x="1656320" y="245517"/>
                  <a:pt x="1686706" y="156791"/>
                </a:cubicBezTo>
                <a:cubicBezTo>
                  <a:pt x="1687922" y="153144"/>
                  <a:pt x="1689745" y="147675"/>
                  <a:pt x="1692176" y="140382"/>
                </a:cubicBezTo>
                <a:cubicBezTo>
                  <a:pt x="1695822" y="129443"/>
                  <a:pt x="1698860" y="119720"/>
                  <a:pt x="1701291" y="111212"/>
                </a:cubicBezTo>
                <a:close/>
                <a:moveTo>
                  <a:pt x="6358830" y="107566"/>
                </a:moveTo>
                <a:lnTo>
                  <a:pt x="6377062" y="107566"/>
                </a:lnTo>
                <a:cubicBezTo>
                  <a:pt x="6352753" y="269218"/>
                  <a:pt x="6299882" y="366452"/>
                  <a:pt x="6218448" y="399269"/>
                </a:cubicBezTo>
                <a:lnTo>
                  <a:pt x="6212978" y="390153"/>
                </a:lnTo>
                <a:cubicBezTo>
                  <a:pt x="6281042" y="360983"/>
                  <a:pt x="6329660" y="266787"/>
                  <a:pt x="6358830" y="107566"/>
                </a:cubicBezTo>
                <a:close/>
                <a:moveTo>
                  <a:pt x="2547063" y="106654"/>
                </a:moveTo>
                <a:cubicBezTo>
                  <a:pt x="2549494" y="106654"/>
                  <a:pt x="2551621" y="108173"/>
                  <a:pt x="2553444" y="111212"/>
                </a:cubicBezTo>
                <a:cubicBezTo>
                  <a:pt x="2552229" y="146459"/>
                  <a:pt x="2565598" y="163475"/>
                  <a:pt x="2593553" y="162260"/>
                </a:cubicBezTo>
                <a:cubicBezTo>
                  <a:pt x="2597199" y="162260"/>
                  <a:pt x="2602061" y="161652"/>
                  <a:pt x="2608138" y="160437"/>
                </a:cubicBezTo>
                <a:cubicBezTo>
                  <a:pt x="2614216" y="159221"/>
                  <a:pt x="2618470" y="158614"/>
                  <a:pt x="2620900" y="158614"/>
                </a:cubicBezTo>
                <a:cubicBezTo>
                  <a:pt x="2625762" y="159829"/>
                  <a:pt x="2628801" y="163475"/>
                  <a:pt x="2630016" y="169553"/>
                </a:cubicBezTo>
                <a:cubicBezTo>
                  <a:pt x="2630016" y="178061"/>
                  <a:pt x="2612392" y="185353"/>
                  <a:pt x="2577145" y="191430"/>
                </a:cubicBezTo>
                <a:cubicBezTo>
                  <a:pt x="2564991" y="193861"/>
                  <a:pt x="2557698" y="195684"/>
                  <a:pt x="2555267" y="196900"/>
                </a:cubicBezTo>
                <a:cubicBezTo>
                  <a:pt x="2535820" y="211485"/>
                  <a:pt x="2523666" y="223031"/>
                  <a:pt x="2518804" y="231539"/>
                </a:cubicBezTo>
                <a:cubicBezTo>
                  <a:pt x="2518804" y="233970"/>
                  <a:pt x="2521843" y="236401"/>
                  <a:pt x="2527920" y="238832"/>
                </a:cubicBezTo>
                <a:cubicBezTo>
                  <a:pt x="2538859" y="243694"/>
                  <a:pt x="2544328" y="249163"/>
                  <a:pt x="2544328" y="255240"/>
                </a:cubicBezTo>
                <a:cubicBezTo>
                  <a:pt x="2544328" y="257671"/>
                  <a:pt x="2543113" y="260102"/>
                  <a:pt x="2540682" y="262533"/>
                </a:cubicBezTo>
                <a:cubicBezTo>
                  <a:pt x="2537036" y="267395"/>
                  <a:pt x="2533997" y="272256"/>
                  <a:pt x="2531566" y="277118"/>
                </a:cubicBezTo>
                <a:cubicBezTo>
                  <a:pt x="2532782" y="275903"/>
                  <a:pt x="2535212" y="274687"/>
                  <a:pt x="2538859" y="273472"/>
                </a:cubicBezTo>
                <a:cubicBezTo>
                  <a:pt x="2551013" y="268610"/>
                  <a:pt x="2558306" y="266179"/>
                  <a:pt x="2560737" y="266179"/>
                </a:cubicBezTo>
                <a:cubicBezTo>
                  <a:pt x="2561952" y="264964"/>
                  <a:pt x="2564383" y="263748"/>
                  <a:pt x="2568029" y="262533"/>
                </a:cubicBezTo>
                <a:cubicBezTo>
                  <a:pt x="2572891" y="260102"/>
                  <a:pt x="2577753" y="258887"/>
                  <a:pt x="2582614" y="258887"/>
                </a:cubicBezTo>
                <a:cubicBezTo>
                  <a:pt x="2586261" y="260102"/>
                  <a:pt x="2588691" y="263141"/>
                  <a:pt x="2589907" y="268002"/>
                </a:cubicBezTo>
                <a:cubicBezTo>
                  <a:pt x="2589907" y="276510"/>
                  <a:pt x="2586868" y="283195"/>
                  <a:pt x="2580791" y="288057"/>
                </a:cubicBezTo>
                <a:cubicBezTo>
                  <a:pt x="2566206" y="329382"/>
                  <a:pt x="2559521" y="360983"/>
                  <a:pt x="2560737" y="382860"/>
                </a:cubicBezTo>
                <a:cubicBezTo>
                  <a:pt x="2561952" y="398661"/>
                  <a:pt x="2572891" y="405954"/>
                  <a:pt x="2593553" y="404738"/>
                </a:cubicBezTo>
                <a:cubicBezTo>
                  <a:pt x="2659186" y="399876"/>
                  <a:pt x="2701726" y="391976"/>
                  <a:pt x="2721173" y="381037"/>
                </a:cubicBezTo>
                <a:cubicBezTo>
                  <a:pt x="2734543" y="368883"/>
                  <a:pt x="2741836" y="343967"/>
                  <a:pt x="2743051" y="306288"/>
                </a:cubicBezTo>
                <a:cubicBezTo>
                  <a:pt x="2747913" y="302642"/>
                  <a:pt x="2751559" y="303250"/>
                  <a:pt x="2753990" y="308112"/>
                </a:cubicBezTo>
                <a:cubicBezTo>
                  <a:pt x="2755205" y="350652"/>
                  <a:pt x="2752167" y="377391"/>
                  <a:pt x="2744874" y="388330"/>
                </a:cubicBezTo>
                <a:cubicBezTo>
                  <a:pt x="2738797" y="394407"/>
                  <a:pt x="2727250" y="400484"/>
                  <a:pt x="2710234" y="406561"/>
                </a:cubicBezTo>
                <a:cubicBezTo>
                  <a:pt x="2683495" y="415069"/>
                  <a:pt x="2643386" y="421147"/>
                  <a:pt x="2589907" y="424793"/>
                </a:cubicBezTo>
                <a:cubicBezTo>
                  <a:pt x="2560737" y="426008"/>
                  <a:pt x="2544936" y="414462"/>
                  <a:pt x="2542505" y="390153"/>
                </a:cubicBezTo>
                <a:cubicBezTo>
                  <a:pt x="2541290" y="371922"/>
                  <a:pt x="2543721" y="350652"/>
                  <a:pt x="2549798" y="326343"/>
                </a:cubicBezTo>
                <a:cubicBezTo>
                  <a:pt x="2553444" y="310542"/>
                  <a:pt x="2555875" y="297780"/>
                  <a:pt x="2557090" y="288057"/>
                </a:cubicBezTo>
                <a:cubicBezTo>
                  <a:pt x="2546151" y="288057"/>
                  <a:pt x="2533997" y="290488"/>
                  <a:pt x="2520627" y="295350"/>
                </a:cubicBezTo>
                <a:cubicBezTo>
                  <a:pt x="2487811" y="356121"/>
                  <a:pt x="2463502" y="390153"/>
                  <a:pt x="2447702" y="397446"/>
                </a:cubicBezTo>
                <a:cubicBezTo>
                  <a:pt x="2431901" y="408384"/>
                  <a:pt x="2419139" y="415069"/>
                  <a:pt x="2409416" y="417500"/>
                </a:cubicBezTo>
                <a:cubicBezTo>
                  <a:pt x="2403338" y="418716"/>
                  <a:pt x="2399692" y="417500"/>
                  <a:pt x="2398477" y="413854"/>
                </a:cubicBezTo>
                <a:cubicBezTo>
                  <a:pt x="2398477" y="411423"/>
                  <a:pt x="2405161" y="406561"/>
                  <a:pt x="2418531" y="399269"/>
                </a:cubicBezTo>
                <a:cubicBezTo>
                  <a:pt x="2436763" y="389545"/>
                  <a:pt x="2461071" y="359767"/>
                  <a:pt x="2491457" y="309935"/>
                </a:cubicBezTo>
                <a:cubicBezTo>
                  <a:pt x="2486595" y="312366"/>
                  <a:pt x="2479910" y="316012"/>
                  <a:pt x="2471402" y="320874"/>
                </a:cubicBezTo>
                <a:cubicBezTo>
                  <a:pt x="2459248" y="328166"/>
                  <a:pt x="2450740" y="332420"/>
                  <a:pt x="2445878" y="333636"/>
                </a:cubicBezTo>
                <a:cubicBezTo>
                  <a:pt x="2444663" y="333636"/>
                  <a:pt x="2441624" y="335459"/>
                  <a:pt x="2436763" y="339105"/>
                </a:cubicBezTo>
                <a:cubicBezTo>
                  <a:pt x="2403946" y="357336"/>
                  <a:pt x="2384499" y="366452"/>
                  <a:pt x="2378422" y="366452"/>
                </a:cubicBezTo>
                <a:cubicBezTo>
                  <a:pt x="2369914" y="365237"/>
                  <a:pt x="2365660" y="361590"/>
                  <a:pt x="2365660" y="355513"/>
                </a:cubicBezTo>
                <a:cubicBezTo>
                  <a:pt x="2365660" y="348221"/>
                  <a:pt x="2368699" y="345182"/>
                  <a:pt x="2374776" y="346398"/>
                </a:cubicBezTo>
                <a:cubicBezTo>
                  <a:pt x="2375991" y="347613"/>
                  <a:pt x="2379030" y="347613"/>
                  <a:pt x="2383891" y="346398"/>
                </a:cubicBezTo>
                <a:cubicBezTo>
                  <a:pt x="2389969" y="343967"/>
                  <a:pt x="2402731" y="337890"/>
                  <a:pt x="2422178" y="328166"/>
                </a:cubicBezTo>
                <a:cubicBezTo>
                  <a:pt x="2441624" y="318443"/>
                  <a:pt x="2454386" y="312366"/>
                  <a:pt x="2460464" y="309935"/>
                </a:cubicBezTo>
                <a:cubicBezTo>
                  <a:pt x="2462895" y="308719"/>
                  <a:pt x="2467148" y="306896"/>
                  <a:pt x="2473226" y="304465"/>
                </a:cubicBezTo>
                <a:cubicBezTo>
                  <a:pt x="2485380" y="298388"/>
                  <a:pt x="2495103" y="293526"/>
                  <a:pt x="2502396" y="289880"/>
                </a:cubicBezTo>
                <a:cubicBezTo>
                  <a:pt x="2509688" y="275295"/>
                  <a:pt x="2513335" y="264356"/>
                  <a:pt x="2513335" y="257063"/>
                </a:cubicBezTo>
                <a:cubicBezTo>
                  <a:pt x="2513335" y="257063"/>
                  <a:pt x="2512119" y="255848"/>
                  <a:pt x="2509688" y="253417"/>
                </a:cubicBezTo>
                <a:cubicBezTo>
                  <a:pt x="2501181" y="246125"/>
                  <a:pt x="2496926" y="240655"/>
                  <a:pt x="2496926" y="237009"/>
                </a:cubicBezTo>
                <a:cubicBezTo>
                  <a:pt x="2496926" y="228501"/>
                  <a:pt x="2508473" y="215739"/>
                  <a:pt x="2531566" y="198723"/>
                </a:cubicBezTo>
                <a:cubicBezTo>
                  <a:pt x="2537643" y="195077"/>
                  <a:pt x="2541290" y="192646"/>
                  <a:pt x="2542505" y="191430"/>
                </a:cubicBezTo>
                <a:cubicBezTo>
                  <a:pt x="2551013" y="182922"/>
                  <a:pt x="2555267" y="178061"/>
                  <a:pt x="2555267" y="176845"/>
                </a:cubicBezTo>
                <a:cubicBezTo>
                  <a:pt x="2557698" y="175630"/>
                  <a:pt x="2557698" y="174414"/>
                  <a:pt x="2555267" y="173199"/>
                </a:cubicBezTo>
                <a:cubicBezTo>
                  <a:pt x="2540682" y="162260"/>
                  <a:pt x="2535212" y="141598"/>
                  <a:pt x="2538859" y="111212"/>
                </a:cubicBezTo>
                <a:cubicBezTo>
                  <a:pt x="2541897" y="108173"/>
                  <a:pt x="2544632" y="106654"/>
                  <a:pt x="2547063" y="106654"/>
                </a:cubicBezTo>
                <a:close/>
                <a:moveTo>
                  <a:pt x="6045171" y="70932"/>
                </a:moveTo>
                <a:cubicBezTo>
                  <a:pt x="6057002" y="70590"/>
                  <a:pt x="6069678" y="70647"/>
                  <a:pt x="6083200" y="71103"/>
                </a:cubicBezTo>
                <a:cubicBezTo>
                  <a:pt x="6092924" y="71103"/>
                  <a:pt x="6111763" y="71710"/>
                  <a:pt x="6139718" y="72926"/>
                </a:cubicBezTo>
                <a:cubicBezTo>
                  <a:pt x="6151872" y="74141"/>
                  <a:pt x="6161596" y="74749"/>
                  <a:pt x="6168888" y="74749"/>
                </a:cubicBezTo>
                <a:cubicBezTo>
                  <a:pt x="6173750" y="74749"/>
                  <a:pt x="6179827" y="75357"/>
                  <a:pt x="6187120" y="76572"/>
                </a:cubicBezTo>
                <a:cubicBezTo>
                  <a:pt x="6202920" y="77788"/>
                  <a:pt x="6217506" y="78395"/>
                  <a:pt x="6230875" y="78395"/>
                </a:cubicBezTo>
                <a:lnTo>
                  <a:pt x="6225406" y="94804"/>
                </a:lnTo>
                <a:cubicBezTo>
                  <a:pt x="6215682" y="94804"/>
                  <a:pt x="6201705" y="94196"/>
                  <a:pt x="6183474" y="92980"/>
                </a:cubicBezTo>
                <a:cubicBezTo>
                  <a:pt x="6178612" y="92980"/>
                  <a:pt x="6171319" y="92373"/>
                  <a:pt x="6161596" y="91157"/>
                </a:cubicBezTo>
                <a:cubicBezTo>
                  <a:pt x="6142148" y="89942"/>
                  <a:pt x="6122094" y="89334"/>
                  <a:pt x="6101432" y="89334"/>
                </a:cubicBezTo>
                <a:lnTo>
                  <a:pt x="6090493" y="89334"/>
                </a:lnTo>
                <a:cubicBezTo>
                  <a:pt x="5984750" y="85688"/>
                  <a:pt x="5931880" y="98450"/>
                  <a:pt x="5931880" y="127620"/>
                </a:cubicBezTo>
                <a:cubicBezTo>
                  <a:pt x="5934310" y="155575"/>
                  <a:pt x="5959226" y="179884"/>
                  <a:pt x="6006628" y="200546"/>
                </a:cubicBezTo>
                <a:lnTo>
                  <a:pt x="5997512" y="215131"/>
                </a:lnTo>
                <a:cubicBezTo>
                  <a:pt x="5946464" y="195684"/>
                  <a:pt x="5920940" y="169553"/>
                  <a:pt x="5920940" y="136736"/>
                </a:cubicBezTo>
                <a:cubicBezTo>
                  <a:pt x="5920940" y="95259"/>
                  <a:pt x="5962351" y="73325"/>
                  <a:pt x="6045171" y="70932"/>
                </a:cubicBezTo>
                <a:close/>
                <a:moveTo>
                  <a:pt x="1654146" y="70932"/>
                </a:moveTo>
                <a:cubicBezTo>
                  <a:pt x="1665978" y="70590"/>
                  <a:pt x="1678654" y="70647"/>
                  <a:pt x="1692176" y="71103"/>
                </a:cubicBezTo>
                <a:cubicBezTo>
                  <a:pt x="1701899" y="71103"/>
                  <a:pt x="1720738" y="71710"/>
                  <a:pt x="1748693" y="72926"/>
                </a:cubicBezTo>
                <a:cubicBezTo>
                  <a:pt x="1760847" y="74141"/>
                  <a:pt x="1770571" y="74749"/>
                  <a:pt x="1777863" y="74749"/>
                </a:cubicBezTo>
                <a:cubicBezTo>
                  <a:pt x="1782725" y="74749"/>
                  <a:pt x="1788802" y="75357"/>
                  <a:pt x="1796095" y="76572"/>
                </a:cubicBezTo>
                <a:cubicBezTo>
                  <a:pt x="1811896" y="77788"/>
                  <a:pt x="1826481" y="78395"/>
                  <a:pt x="1839850" y="78395"/>
                </a:cubicBezTo>
                <a:lnTo>
                  <a:pt x="1834381" y="94804"/>
                </a:lnTo>
                <a:cubicBezTo>
                  <a:pt x="1824658" y="94804"/>
                  <a:pt x="1810680" y="94196"/>
                  <a:pt x="1792449" y="92980"/>
                </a:cubicBezTo>
                <a:cubicBezTo>
                  <a:pt x="1787587" y="92980"/>
                  <a:pt x="1780294" y="92373"/>
                  <a:pt x="1770571" y="91157"/>
                </a:cubicBezTo>
                <a:cubicBezTo>
                  <a:pt x="1751124" y="89942"/>
                  <a:pt x="1731069" y="89334"/>
                  <a:pt x="1710407" y="89334"/>
                </a:cubicBezTo>
                <a:lnTo>
                  <a:pt x="1699468" y="89334"/>
                </a:lnTo>
                <a:cubicBezTo>
                  <a:pt x="1593726" y="85688"/>
                  <a:pt x="1540855" y="98450"/>
                  <a:pt x="1540855" y="127620"/>
                </a:cubicBezTo>
                <a:cubicBezTo>
                  <a:pt x="1543285" y="155575"/>
                  <a:pt x="1568202" y="179884"/>
                  <a:pt x="1615604" y="200546"/>
                </a:cubicBezTo>
                <a:lnTo>
                  <a:pt x="1606488" y="215131"/>
                </a:lnTo>
                <a:cubicBezTo>
                  <a:pt x="1555440" y="195684"/>
                  <a:pt x="1529916" y="169553"/>
                  <a:pt x="1529916" y="136736"/>
                </a:cubicBezTo>
                <a:cubicBezTo>
                  <a:pt x="1529916" y="95259"/>
                  <a:pt x="1571326" y="73325"/>
                  <a:pt x="1654146" y="70932"/>
                </a:cubicBezTo>
                <a:close/>
                <a:moveTo>
                  <a:pt x="7102190" y="67456"/>
                </a:moveTo>
                <a:lnTo>
                  <a:pt x="7107659" y="67456"/>
                </a:lnTo>
                <a:cubicBezTo>
                  <a:pt x="7110090" y="67456"/>
                  <a:pt x="7111913" y="68064"/>
                  <a:pt x="7113128" y="69280"/>
                </a:cubicBezTo>
                <a:lnTo>
                  <a:pt x="7116774" y="69280"/>
                </a:lnTo>
                <a:cubicBezTo>
                  <a:pt x="7117990" y="70495"/>
                  <a:pt x="7136829" y="115466"/>
                  <a:pt x="7173292" y="204192"/>
                </a:cubicBezTo>
                <a:cubicBezTo>
                  <a:pt x="7197600" y="264964"/>
                  <a:pt x="7219478" y="318443"/>
                  <a:pt x="7238925" y="364629"/>
                </a:cubicBezTo>
                <a:cubicBezTo>
                  <a:pt x="7240141" y="367060"/>
                  <a:pt x="7240748" y="368275"/>
                  <a:pt x="7240748" y="368275"/>
                </a:cubicBezTo>
                <a:cubicBezTo>
                  <a:pt x="7278427" y="243086"/>
                  <a:pt x="7297266" y="151321"/>
                  <a:pt x="7297266" y="92980"/>
                </a:cubicBezTo>
                <a:cubicBezTo>
                  <a:pt x="7294835" y="88119"/>
                  <a:pt x="7291796" y="85080"/>
                  <a:pt x="7288150" y="83865"/>
                </a:cubicBezTo>
                <a:lnTo>
                  <a:pt x="7284504" y="83865"/>
                </a:lnTo>
                <a:cubicBezTo>
                  <a:pt x="7279642" y="85080"/>
                  <a:pt x="7272958" y="87511"/>
                  <a:pt x="7264450" y="91157"/>
                </a:cubicBezTo>
                <a:lnTo>
                  <a:pt x="7266272" y="78395"/>
                </a:lnTo>
                <a:cubicBezTo>
                  <a:pt x="7280858" y="71103"/>
                  <a:pt x="7293012" y="67456"/>
                  <a:pt x="7302736" y="67456"/>
                </a:cubicBezTo>
                <a:cubicBezTo>
                  <a:pt x="7312458" y="67456"/>
                  <a:pt x="7317320" y="74141"/>
                  <a:pt x="7317320" y="87511"/>
                </a:cubicBezTo>
                <a:cubicBezTo>
                  <a:pt x="7317320" y="148283"/>
                  <a:pt x="7296050" y="249163"/>
                  <a:pt x="7253510" y="390153"/>
                </a:cubicBezTo>
                <a:lnTo>
                  <a:pt x="7249864" y="390153"/>
                </a:lnTo>
                <a:cubicBezTo>
                  <a:pt x="7245002" y="390153"/>
                  <a:pt x="7241964" y="390153"/>
                  <a:pt x="7240748" y="390153"/>
                </a:cubicBezTo>
                <a:lnTo>
                  <a:pt x="7233456" y="390153"/>
                </a:lnTo>
                <a:cubicBezTo>
                  <a:pt x="7200639" y="350044"/>
                  <a:pt x="7158707" y="250379"/>
                  <a:pt x="7107659" y="91157"/>
                </a:cubicBezTo>
                <a:cubicBezTo>
                  <a:pt x="7095505" y="278333"/>
                  <a:pt x="7051750" y="383468"/>
                  <a:pt x="6976392" y="406561"/>
                </a:cubicBezTo>
                <a:lnTo>
                  <a:pt x="6970923" y="391976"/>
                </a:lnTo>
                <a:cubicBezTo>
                  <a:pt x="7028048" y="368883"/>
                  <a:pt x="7067550" y="268610"/>
                  <a:pt x="7089428" y="91157"/>
                </a:cubicBezTo>
                <a:cubicBezTo>
                  <a:pt x="7089428" y="89942"/>
                  <a:pt x="7090036" y="88119"/>
                  <a:pt x="7091250" y="85688"/>
                </a:cubicBezTo>
                <a:cubicBezTo>
                  <a:pt x="7092466" y="79611"/>
                  <a:pt x="7093074" y="74141"/>
                  <a:pt x="7093074" y="69280"/>
                </a:cubicBezTo>
                <a:cubicBezTo>
                  <a:pt x="7095505" y="69280"/>
                  <a:pt x="7098543" y="68672"/>
                  <a:pt x="7102190" y="67456"/>
                </a:cubicBezTo>
                <a:close/>
                <a:moveTo>
                  <a:pt x="6335129" y="67456"/>
                </a:moveTo>
                <a:lnTo>
                  <a:pt x="6349714" y="67456"/>
                </a:lnTo>
                <a:cubicBezTo>
                  <a:pt x="6404408" y="67456"/>
                  <a:pt x="6431148" y="123366"/>
                  <a:pt x="6429933" y="235186"/>
                </a:cubicBezTo>
                <a:lnTo>
                  <a:pt x="6429933" y="251594"/>
                </a:lnTo>
                <a:cubicBezTo>
                  <a:pt x="6429933" y="284411"/>
                  <a:pt x="6427502" y="318443"/>
                  <a:pt x="6422640" y="353690"/>
                </a:cubicBezTo>
                <a:cubicBezTo>
                  <a:pt x="6462750" y="257671"/>
                  <a:pt x="6525952" y="163475"/>
                  <a:pt x="6612247" y="71103"/>
                </a:cubicBezTo>
                <a:lnTo>
                  <a:pt x="6646887" y="71103"/>
                </a:lnTo>
                <a:cubicBezTo>
                  <a:pt x="6600701" y="190215"/>
                  <a:pt x="6576392" y="285626"/>
                  <a:pt x="6573961" y="357336"/>
                </a:cubicBezTo>
                <a:cubicBezTo>
                  <a:pt x="6573961" y="370706"/>
                  <a:pt x="6578215" y="377391"/>
                  <a:pt x="6586723" y="377391"/>
                </a:cubicBezTo>
                <a:cubicBezTo>
                  <a:pt x="6592800" y="377391"/>
                  <a:pt x="6601308" y="374960"/>
                  <a:pt x="6612247" y="370098"/>
                </a:cubicBezTo>
                <a:cubicBezTo>
                  <a:pt x="6614678" y="368883"/>
                  <a:pt x="6616501" y="368275"/>
                  <a:pt x="6617716" y="368275"/>
                </a:cubicBezTo>
                <a:lnTo>
                  <a:pt x="6615894" y="382860"/>
                </a:lnTo>
                <a:cubicBezTo>
                  <a:pt x="6604954" y="387722"/>
                  <a:pt x="6593408" y="390153"/>
                  <a:pt x="6581254" y="390153"/>
                </a:cubicBezTo>
                <a:cubicBezTo>
                  <a:pt x="6560592" y="390153"/>
                  <a:pt x="6550868" y="379822"/>
                  <a:pt x="6552084" y="359160"/>
                </a:cubicBezTo>
                <a:cubicBezTo>
                  <a:pt x="6555730" y="278941"/>
                  <a:pt x="6577000" y="191430"/>
                  <a:pt x="6615894" y="96627"/>
                </a:cubicBezTo>
                <a:cubicBezTo>
                  <a:pt x="6566061" y="142813"/>
                  <a:pt x="6506505" y="230932"/>
                  <a:pt x="6437226" y="360983"/>
                </a:cubicBezTo>
                <a:cubicBezTo>
                  <a:pt x="6436010" y="363414"/>
                  <a:pt x="6434186" y="367060"/>
                  <a:pt x="6431756" y="371922"/>
                </a:cubicBezTo>
                <a:cubicBezTo>
                  <a:pt x="6429325" y="374352"/>
                  <a:pt x="6428110" y="376176"/>
                  <a:pt x="6428110" y="377391"/>
                </a:cubicBezTo>
                <a:lnTo>
                  <a:pt x="6404408" y="377391"/>
                </a:lnTo>
                <a:cubicBezTo>
                  <a:pt x="6406840" y="345790"/>
                  <a:pt x="6408055" y="314796"/>
                  <a:pt x="6408055" y="284411"/>
                </a:cubicBezTo>
                <a:cubicBezTo>
                  <a:pt x="6408055" y="187176"/>
                  <a:pt x="6402586" y="128228"/>
                  <a:pt x="6391646" y="107566"/>
                </a:cubicBezTo>
                <a:cubicBezTo>
                  <a:pt x="6384354" y="89334"/>
                  <a:pt x="6361869" y="82042"/>
                  <a:pt x="6324190" y="85688"/>
                </a:cubicBezTo>
                <a:lnTo>
                  <a:pt x="6316898" y="85688"/>
                </a:lnTo>
                <a:lnTo>
                  <a:pt x="6320544" y="69280"/>
                </a:lnTo>
                <a:cubicBezTo>
                  <a:pt x="6324190" y="69280"/>
                  <a:pt x="6329052" y="68672"/>
                  <a:pt x="6335129" y="67456"/>
                </a:cubicBezTo>
                <a:close/>
                <a:moveTo>
                  <a:pt x="5862860" y="67456"/>
                </a:moveTo>
                <a:cubicBezTo>
                  <a:pt x="5892030" y="69887"/>
                  <a:pt x="5907832" y="88726"/>
                  <a:pt x="5910262" y="123974"/>
                </a:cubicBezTo>
                <a:cubicBezTo>
                  <a:pt x="5896892" y="238224"/>
                  <a:pt x="5836121" y="302034"/>
                  <a:pt x="5727948" y="315404"/>
                </a:cubicBezTo>
                <a:cubicBezTo>
                  <a:pt x="5709716" y="315404"/>
                  <a:pt x="5692700" y="313581"/>
                  <a:pt x="5676900" y="309935"/>
                </a:cubicBezTo>
                <a:lnTo>
                  <a:pt x="5675076" y="291703"/>
                </a:lnTo>
                <a:cubicBezTo>
                  <a:pt x="5689662" y="296565"/>
                  <a:pt x="5704247" y="298996"/>
                  <a:pt x="5718832" y="298996"/>
                </a:cubicBezTo>
                <a:cubicBezTo>
                  <a:pt x="5818498" y="288057"/>
                  <a:pt x="5874407" y="228501"/>
                  <a:pt x="5886562" y="120328"/>
                </a:cubicBezTo>
                <a:cubicBezTo>
                  <a:pt x="5886562" y="93588"/>
                  <a:pt x="5881092" y="80218"/>
                  <a:pt x="5870153" y="80218"/>
                </a:cubicBezTo>
                <a:lnTo>
                  <a:pt x="5861038" y="82042"/>
                </a:lnTo>
                <a:cubicBezTo>
                  <a:pt x="5754080" y="105135"/>
                  <a:pt x="5670822" y="223639"/>
                  <a:pt x="5611266" y="437555"/>
                </a:cubicBezTo>
                <a:lnTo>
                  <a:pt x="5587566" y="437555"/>
                </a:lnTo>
                <a:cubicBezTo>
                  <a:pt x="5591212" y="422970"/>
                  <a:pt x="5596682" y="403523"/>
                  <a:pt x="5603974" y="379214"/>
                </a:cubicBezTo>
                <a:cubicBezTo>
                  <a:pt x="5640437" y="245517"/>
                  <a:pt x="5658060" y="142813"/>
                  <a:pt x="5656845" y="71103"/>
                </a:cubicBezTo>
                <a:lnTo>
                  <a:pt x="5678723" y="71103"/>
                </a:lnTo>
                <a:lnTo>
                  <a:pt x="5680546" y="94804"/>
                </a:lnTo>
                <a:cubicBezTo>
                  <a:pt x="5681762" y="131266"/>
                  <a:pt x="5672038" y="187176"/>
                  <a:pt x="5651376" y="262533"/>
                </a:cubicBezTo>
                <a:cubicBezTo>
                  <a:pt x="5647730" y="271041"/>
                  <a:pt x="5644690" y="280157"/>
                  <a:pt x="5642260" y="289880"/>
                </a:cubicBezTo>
                <a:cubicBezTo>
                  <a:pt x="5642260" y="291096"/>
                  <a:pt x="5642260" y="292311"/>
                  <a:pt x="5642260" y="293526"/>
                </a:cubicBezTo>
                <a:cubicBezTo>
                  <a:pt x="5717616" y="148890"/>
                  <a:pt x="5791150" y="73534"/>
                  <a:pt x="5862860" y="67456"/>
                </a:cubicBezTo>
                <a:close/>
                <a:moveTo>
                  <a:pt x="5529486" y="67456"/>
                </a:moveTo>
                <a:cubicBezTo>
                  <a:pt x="5558656" y="69887"/>
                  <a:pt x="5574456" y="88726"/>
                  <a:pt x="5576887" y="123974"/>
                </a:cubicBezTo>
                <a:cubicBezTo>
                  <a:pt x="5563518" y="238224"/>
                  <a:pt x="5502746" y="302034"/>
                  <a:pt x="5394572" y="315404"/>
                </a:cubicBezTo>
                <a:cubicBezTo>
                  <a:pt x="5376342" y="315404"/>
                  <a:pt x="5359326" y="313581"/>
                  <a:pt x="5343524" y="309935"/>
                </a:cubicBezTo>
                <a:lnTo>
                  <a:pt x="5341702" y="291703"/>
                </a:lnTo>
                <a:cubicBezTo>
                  <a:pt x="5356286" y="296565"/>
                  <a:pt x="5370872" y="298996"/>
                  <a:pt x="5385457" y="298996"/>
                </a:cubicBezTo>
                <a:cubicBezTo>
                  <a:pt x="5485122" y="288057"/>
                  <a:pt x="5541032" y="228501"/>
                  <a:pt x="5553186" y="120328"/>
                </a:cubicBezTo>
                <a:cubicBezTo>
                  <a:pt x="5553186" y="93588"/>
                  <a:pt x="5547717" y="80218"/>
                  <a:pt x="5536778" y="80218"/>
                </a:cubicBezTo>
                <a:lnTo>
                  <a:pt x="5527662" y="82042"/>
                </a:lnTo>
                <a:cubicBezTo>
                  <a:pt x="5420704" y="105135"/>
                  <a:pt x="5337448" y="223639"/>
                  <a:pt x="5277892" y="437555"/>
                </a:cubicBezTo>
                <a:lnTo>
                  <a:pt x="5254190" y="437555"/>
                </a:lnTo>
                <a:cubicBezTo>
                  <a:pt x="5257837" y="422970"/>
                  <a:pt x="5263306" y="403523"/>
                  <a:pt x="5270599" y="379214"/>
                </a:cubicBezTo>
                <a:cubicBezTo>
                  <a:pt x="5307062" y="245517"/>
                  <a:pt x="5324686" y="142813"/>
                  <a:pt x="5323470" y="71103"/>
                </a:cubicBezTo>
                <a:lnTo>
                  <a:pt x="5345348" y="71103"/>
                </a:lnTo>
                <a:lnTo>
                  <a:pt x="5347171" y="94804"/>
                </a:lnTo>
                <a:cubicBezTo>
                  <a:pt x="5348386" y="131266"/>
                  <a:pt x="5338662" y="187176"/>
                  <a:pt x="5318000" y="262533"/>
                </a:cubicBezTo>
                <a:cubicBezTo>
                  <a:pt x="5314354" y="271041"/>
                  <a:pt x="5311316" y="280157"/>
                  <a:pt x="5308885" y="289880"/>
                </a:cubicBezTo>
                <a:cubicBezTo>
                  <a:pt x="5308885" y="291096"/>
                  <a:pt x="5308885" y="292311"/>
                  <a:pt x="5308885" y="293526"/>
                </a:cubicBezTo>
                <a:cubicBezTo>
                  <a:pt x="5384242" y="148890"/>
                  <a:pt x="5457775" y="73534"/>
                  <a:pt x="5529486" y="67456"/>
                </a:cubicBezTo>
                <a:close/>
                <a:moveTo>
                  <a:pt x="3964409" y="67456"/>
                </a:moveTo>
                <a:cubicBezTo>
                  <a:pt x="3966840" y="67456"/>
                  <a:pt x="3971094" y="69887"/>
                  <a:pt x="3977171" y="74749"/>
                </a:cubicBezTo>
                <a:cubicBezTo>
                  <a:pt x="3979602" y="77180"/>
                  <a:pt x="3982033" y="79003"/>
                  <a:pt x="3984464" y="80218"/>
                </a:cubicBezTo>
                <a:cubicBezTo>
                  <a:pt x="3985679" y="80218"/>
                  <a:pt x="3987502" y="80218"/>
                  <a:pt x="3989933" y="80218"/>
                </a:cubicBezTo>
                <a:cubicBezTo>
                  <a:pt x="4003303" y="81434"/>
                  <a:pt x="4009988" y="86296"/>
                  <a:pt x="4009988" y="94804"/>
                </a:cubicBezTo>
                <a:cubicBezTo>
                  <a:pt x="4009988" y="102096"/>
                  <a:pt x="4005126" y="110604"/>
                  <a:pt x="3995402" y="120328"/>
                </a:cubicBezTo>
                <a:cubicBezTo>
                  <a:pt x="3989325" y="125189"/>
                  <a:pt x="3985679" y="129443"/>
                  <a:pt x="3984464" y="133090"/>
                </a:cubicBezTo>
                <a:cubicBezTo>
                  <a:pt x="3979602" y="142813"/>
                  <a:pt x="3969878" y="156183"/>
                  <a:pt x="3955293" y="173199"/>
                </a:cubicBezTo>
                <a:cubicBezTo>
                  <a:pt x="3951647" y="178061"/>
                  <a:pt x="3949216" y="181707"/>
                  <a:pt x="3948001" y="184138"/>
                </a:cubicBezTo>
                <a:lnTo>
                  <a:pt x="3948001" y="187784"/>
                </a:lnTo>
                <a:cubicBezTo>
                  <a:pt x="3949216" y="193861"/>
                  <a:pt x="3952862" y="197507"/>
                  <a:pt x="3958940" y="198723"/>
                </a:cubicBezTo>
                <a:cubicBezTo>
                  <a:pt x="3958940" y="198723"/>
                  <a:pt x="3960155" y="197507"/>
                  <a:pt x="3962586" y="195077"/>
                </a:cubicBezTo>
                <a:cubicBezTo>
                  <a:pt x="3967447" y="186569"/>
                  <a:pt x="3972309" y="181707"/>
                  <a:pt x="3977171" y="180491"/>
                </a:cubicBezTo>
                <a:cubicBezTo>
                  <a:pt x="3979602" y="179276"/>
                  <a:pt x="3981425" y="178668"/>
                  <a:pt x="3982640" y="178668"/>
                </a:cubicBezTo>
                <a:cubicBezTo>
                  <a:pt x="3983856" y="179884"/>
                  <a:pt x="3983856" y="181099"/>
                  <a:pt x="3982640" y="182315"/>
                </a:cubicBezTo>
                <a:cubicBezTo>
                  <a:pt x="3981425" y="184745"/>
                  <a:pt x="3980817" y="187176"/>
                  <a:pt x="3980817" y="189607"/>
                </a:cubicBezTo>
                <a:cubicBezTo>
                  <a:pt x="3980817" y="190823"/>
                  <a:pt x="3982033" y="192038"/>
                  <a:pt x="3984464" y="193253"/>
                </a:cubicBezTo>
                <a:cubicBezTo>
                  <a:pt x="3997833" y="187176"/>
                  <a:pt x="4018495" y="178668"/>
                  <a:pt x="4046450" y="167729"/>
                </a:cubicBezTo>
                <a:cubicBezTo>
                  <a:pt x="4059820" y="161652"/>
                  <a:pt x="4070151" y="157398"/>
                  <a:pt x="4077444" y="154967"/>
                </a:cubicBezTo>
                <a:cubicBezTo>
                  <a:pt x="4084736" y="152537"/>
                  <a:pt x="4094460" y="148890"/>
                  <a:pt x="4106614" y="144029"/>
                </a:cubicBezTo>
                <a:cubicBezTo>
                  <a:pt x="4138215" y="131874"/>
                  <a:pt x="4162524" y="123366"/>
                  <a:pt x="4179540" y="118505"/>
                </a:cubicBezTo>
                <a:cubicBezTo>
                  <a:pt x="4185617" y="116074"/>
                  <a:pt x="4195340" y="113643"/>
                  <a:pt x="4208710" y="111212"/>
                </a:cubicBezTo>
                <a:cubicBezTo>
                  <a:pt x="4222080" y="108781"/>
                  <a:pt x="4231804" y="106958"/>
                  <a:pt x="4237880" y="105742"/>
                </a:cubicBezTo>
                <a:cubicBezTo>
                  <a:pt x="4250035" y="103312"/>
                  <a:pt x="4257328" y="106958"/>
                  <a:pt x="4259758" y="116681"/>
                </a:cubicBezTo>
                <a:cubicBezTo>
                  <a:pt x="4259758" y="127620"/>
                  <a:pt x="4254896" y="133090"/>
                  <a:pt x="4245173" y="133090"/>
                </a:cubicBezTo>
                <a:cubicBezTo>
                  <a:pt x="4243958" y="133090"/>
                  <a:pt x="4242134" y="131874"/>
                  <a:pt x="4239704" y="129443"/>
                </a:cubicBezTo>
                <a:lnTo>
                  <a:pt x="4237880" y="129443"/>
                </a:lnTo>
                <a:cubicBezTo>
                  <a:pt x="4231804" y="129443"/>
                  <a:pt x="4223903" y="131266"/>
                  <a:pt x="4214180" y="134913"/>
                </a:cubicBezTo>
                <a:cubicBezTo>
                  <a:pt x="4209318" y="136128"/>
                  <a:pt x="4205064" y="137344"/>
                  <a:pt x="4201418" y="138559"/>
                </a:cubicBezTo>
                <a:cubicBezTo>
                  <a:pt x="4200202" y="138559"/>
                  <a:pt x="4195948" y="139167"/>
                  <a:pt x="4188656" y="140382"/>
                </a:cubicBezTo>
                <a:cubicBezTo>
                  <a:pt x="4180148" y="141598"/>
                  <a:pt x="4175286" y="142205"/>
                  <a:pt x="4174070" y="142205"/>
                </a:cubicBezTo>
                <a:cubicBezTo>
                  <a:pt x="4172855" y="142205"/>
                  <a:pt x="4167994" y="142813"/>
                  <a:pt x="4159486" y="144029"/>
                </a:cubicBezTo>
                <a:cubicBezTo>
                  <a:pt x="4153408" y="144029"/>
                  <a:pt x="4150370" y="144029"/>
                  <a:pt x="4150370" y="144029"/>
                </a:cubicBezTo>
                <a:cubicBezTo>
                  <a:pt x="4130922" y="147675"/>
                  <a:pt x="4102968" y="157398"/>
                  <a:pt x="4066505" y="173199"/>
                </a:cubicBezTo>
                <a:cubicBezTo>
                  <a:pt x="4044627" y="182922"/>
                  <a:pt x="4028219" y="189607"/>
                  <a:pt x="4017280" y="193253"/>
                </a:cubicBezTo>
                <a:cubicBezTo>
                  <a:pt x="4014849" y="194469"/>
                  <a:pt x="4009988" y="196900"/>
                  <a:pt x="4002695" y="200546"/>
                </a:cubicBezTo>
                <a:cubicBezTo>
                  <a:pt x="3985679" y="211485"/>
                  <a:pt x="3974740" y="215739"/>
                  <a:pt x="3969878" y="213308"/>
                </a:cubicBezTo>
                <a:cubicBezTo>
                  <a:pt x="3968663" y="215739"/>
                  <a:pt x="3968055" y="217562"/>
                  <a:pt x="3968055" y="218777"/>
                </a:cubicBezTo>
                <a:cubicBezTo>
                  <a:pt x="3968055" y="222424"/>
                  <a:pt x="3968055" y="227893"/>
                  <a:pt x="3968055" y="235186"/>
                </a:cubicBezTo>
                <a:cubicBezTo>
                  <a:pt x="3969271" y="242478"/>
                  <a:pt x="3969878" y="248555"/>
                  <a:pt x="3969878" y="253417"/>
                </a:cubicBezTo>
                <a:cubicBezTo>
                  <a:pt x="3969878" y="258279"/>
                  <a:pt x="3969271" y="265571"/>
                  <a:pt x="3968055" y="275295"/>
                </a:cubicBezTo>
                <a:cubicBezTo>
                  <a:pt x="3965624" y="294742"/>
                  <a:pt x="3964409" y="309327"/>
                  <a:pt x="3964409" y="319050"/>
                </a:cubicBezTo>
                <a:cubicBezTo>
                  <a:pt x="3976563" y="306896"/>
                  <a:pt x="3992364" y="288665"/>
                  <a:pt x="4011811" y="264356"/>
                </a:cubicBezTo>
                <a:cubicBezTo>
                  <a:pt x="4015457" y="260710"/>
                  <a:pt x="4016065" y="261925"/>
                  <a:pt x="4013634" y="268002"/>
                </a:cubicBezTo>
                <a:cubicBezTo>
                  <a:pt x="4009988" y="275295"/>
                  <a:pt x="4003910" y="286234"/>
                  <a:pt x="3995402" y="300819"/>
                </a:cubicBezTo>
                <a:cubicBezTo>
                  <a:pt x="3988110" y="315404"/>
                  <a:pt x="3982033" y="326343"/>
                  <a:pt x="3977171" y="333636"/>
                </a:cubicBezTo>
                <a:cubicBezTo>
                  <a:pt x="3975956" y="336066"/>
                  <a:pt x="3971702" y="345182"/>
                  <a:pt x="3964409" y="360983"/>
                </a:cubicBezTo>
                <a:cubicBezTo>
                  <a:pt x="3952255" y="391368"/>
                  <a:pt x="3943747" y="406561"/>
                  <a:pt x="3938885" y="406561"/>
                </a:cubicBezTo>
                <a:cubicBezTo>
                  <a:pt x="3935239" y="406561"/>
                  <a:pt x="3931592" y="404131"/>
                  <a:pt x="3927946" y="399269"/>
                </a:cubicBezTo>
                <a:cubicBezTo>
                  <a:pt x="3927946" y="396838"/>
                  <a:pt x="3927946" y="393799"/>
                  <a:pt x="3927946" y="390153"/>
                </a:cubicBezTo>
                <a:cubicBezTo>
                  <a:pt x="3927946" y="387722"/>
                  <a:pt x="3927946" y="385899"/>
                  <a:pt x="3927946" y="384684"/>
                </a:cubicBezTo>
                <a:cubicBezTo>
                  <a:pt x="3930377" y="378606"/>
                  <a:pt x="3932808" y="368275"/>
                  <a:pt x="3935239" y="353690"/>
                </a:cubicBezTo>
                <a:cubicBezTo>
                  <a:pt x="3943747" y="311150"/>
                  <a:pt x="3948001" y="273472"/>
                  <a:pt x="3948001" y="240655"/>
                </a:cubicBezTo>
                <a:cubicBezTo>
                  <a:pt x="3948001" y="216347"/>
                  <a:pt x="3942531" y="204192"/>
                  <a:pt x="3931592" y="204192"/>
                </a:cubicBezTo>
                <a:lnTo>
                  <a:pt x="3925422" y="205735"/>
                </a:lnTo>
                <a:lnTo>
                  <a:pt x="3922477" y="207839"/>
                </a:lnTo>
                <a:cubicBezTo>
                  <a:pt x="3916399" y="213916"/>
                  <a:pt x="3906676" y="223031"/>
                  <a:pt x="3893306" y="235186"/>
                </a:cubicBezTo>
                <a:cubicBezTo>
                  <a:pt x="3879937" y="247340"/>
                  <a:pt x="3869605" y="257063"/>
                  <a:pt x="3862313" y="264356"/>
                </a:cubicBezTo>
                <a:cubicBezTo>
                  <a:pt x="3859882" y="271649"/>
                  <a:pt x="3855020" y="270433"/>
                  <a:pt x="3847728" y="260710"/>
                </a:cubicBezTo>
                <a:cubicBezTo>
                  <a:pt x="3845297" y="258279"/>
                  <a:pt x="3844081" y="257063"/>
                  <a:pt x="3844081" y="257063"/>
                </a:cubicBezTo>
                <a:cubicBezTo>
                  <a:pt x="3850159" y="241263"/>
                  <a:pt x="3867782" y="222424"/>
                  <a:pt x="3896953" y="200546"/>
                </a:cubicBezTo>
                <a:cubicBezTo>
                  <a:pt x="3901814" y="196900"/>
                  <a:pt x="3905461" y="194469"/>
                  <a:pt x="3907891" y="193253"/>
                </a:cubicBezTo>
                <a:cubicBezTo>
                  <a:pt x="3929769" y="172591"/>
                  <a:pt x="3951647" y="142813"/>
                  <a:pt x="3973525" y="103919"/>
                </a:cubicBezTo>
                <a:cubicBezTo>
                  <a:pt x="3975956" y="101488"/>
                  <a:pt x="3975956" y="99665"/>
                  <a:pt x="3973525" y="98450"/>
                </a:cubicBezTo>
                <a:cubicBezTo>
                  <a:pt x="3973525" y="98450"/>
                  <a:pt x="3972309" y="97842"/>
                  <a:pt x="3969878" y="96627"/>
                </a:cubicBezTo>
                <a:cubicBezTo>
                  <a:pt x="3961370" y="88119"/>
                  <a:pt x="3957116" y="81434"/>
                  <a:pt x="3957116" y="76572"/>
                </a:cubicBezTo>
                <a:cubicBezTo>
                  <a:pt x="3957116" y="70495"/>
                  <a:pt x="3959547" y="67456"/>
                  <a:pt x="3964409" y="67456"/>
                </a:cubicBezTo>
                <a:close/>
                <a:moveTo>
                  <a:pt x="1471836" y="67456"/>
                </a:moveTo>
                <a:cubicBezTo>
                  <a:pt x="1501006" y="69887"/>
                  <a:pt x="1516806" y="88726"/>
                  <a:pt x="1519237" y="123974"/>
                </a:cubicBezTo>
                <a:cubicBezTo>
                  <a:pt x="1505868" y="238224"/>
                  <a:pt x="1445096" y="302034"/>
                  <a:pt x="1336923" y="315404"/>
                </a:cubicBezTo>
                <a:cubicBezTo>
                  <a:pt x="1318691" y="315404"/>
                  <a:pt x="1301675" y="313581"/>
                  <a:pt x="1285875" y="309935"/>
                </a:cubicBezTo>
                <a:lnTo>
                  <a:pt x="1284052" y="291703"/>
                </a:lnTo>
                <a:cubicBezTo>
                  <a:pt x="1298637" y="296565"/>
                  <a:pt x="1313222" y="298996"/>
                  <a:pt x="1327807" y="298996"/>
                </a:cubicBezTo>
                <a:cubicBezTo>
                  <a:pt x="1427472" y="288057"/>
                  <a:pt x="1483382" y="228501"/>
                  <a:pt x="1495536" y="120328"/>
                </a:cubicBezTo>
                <a:cubicBezTo>
                  <a:pt x="1495536" y="93588"/>
                  <a:pt x="1490067" y="80218"/>
                  <a:pt x="1479128" y="80218"/>
                </a:cubicBezTo>
                <a:lnTo>
                  <a:pt x="1470012" y="82042"/>
                </a:lnTo>
                <a:cubicBezTo>
                  <a:pt x="1363055" y="105135"/>
                  <a:pt x="1279798" y="223639"/>
                  <a:pt x="1220242" y="437555"/>
                </a:cubicBezTo>
                <a:lnTo>
                  <a:pt x="1196541" y="437555"/>
                </a:lnTo>
                <a:cubicBezTo>
                  <a:pt x="1200187" y="422970"/>
                  <a:pt x="1205656" y="403523"/>
                  <a:pt x="1212949" y="379214"/>
                </a:cubicBezTo>
                <a:cubicBezTo>
                  <a:pt x="1249412" y="245517"/>
                  <a:pt x="1267036" y="142813"/>
                  <a:pt x="1265820" y="71103"/>
                </a:cubicBezTo>
                <a:lnTo>
                  <a:pt x="1287698" y="71103"/>
                </a:lnTo>
                <a:lnTo>
                  <a:pt x="1289521" y="94804"/>
                </a:lnTo>
                <a:cubicBezTo>
                  <a:pt x="1290736" y="131266"/>
                  <a:pt x="1281013" y="187176"/>
                  <a:pt x="1260351" y="262533"/>
                </a:cubicBezTo>
                <a:cubicBezTo>
                  <a:pt x="1256705" y="271041"/>
                  <a:pt x="1253666" y="280157"/>
                  <a:pt x="1251235" y="289880"/>
                </a:cubicBezTo>
                <a:cubicBezTo>
                  <a:pt x="1251235" y="291096"/>
                  <a:pt x="1251235" y="292311"/>
                  <a:pt x="1251235" y="293526"/>
                </a:cubicBezTo>
                <a:cubicBezTo>
                  <a:pt x="1326592" y="148890"/>
                  <a:pt x="1400125" y="73534"/>
                  <a:pt x="1471836" y="67456"/>
                </a:cubicBezTo>
                <a:close/>
                <a:moveTo>
                  <a:pt x="1138461" y="67456"/>
                </a:moveTo>
                <a:cubicBezTo>
                  <a:pt x="1167631" y="69887"/>
                  <a:pt x="1183432" y="88726"/>
                  <a:pt x="1185862" y="123974"/>
                </a:cubicBezTo>
                <a:cubicBezTo>
                  <a:pt x="1172493" y="238224"/>
                  <a:pt x="1111721" y="302034"/>
                  <a:pt x="1003548" y="315404"/>
                </a:cubicBezTo>
                <a:cubicBezTo>
                  <a:pt x="985316" y="315404"/>
                  <a:pt x="968300" y="313581"/>
                  <a:pt x="952500" y="309935"/>
                </a:cubicBezTo>
                <a:lnTo>
                  <a:pt x="950677" y="291703"/>
                </a:lnTo>
                <a:cubicBezTo>
                  <a:pt x="965262" y="296565"/>
                  <a:pt x="979847" y="298996"/>
                  <a:pt x="994432" y="298996"/>
                </a:cubicBezTo>
                <a:cubicBezTo>
                  <a:pt x="1094097" y="288057"/>
                  <a:pt x="1150007" y="228501"/>
                  <a:pt x="1162161" y="120328"/>
                </a:cubicBezTo>
                <a:cubicBezTo>
                  <a:pt x="1162161" y="93588"/>
                  <a:pt x="1156692" y="80218"/>
                  <a:pt x="1145753" y="80218"/>
                </a:cubicBezTo>
                <a:lnTo>
                  <a:pt x="1136637" y="82042"/>
                </a:lnTo>
                <a:cubicBezTo>
                  <a:pt x="1029680" y="105135"/>
                  <a:pt x="946423" y="223639"/>
                  <a:pt x="886867" y="437555"/>
                </a:cubicBezTo>
                <a:lnTo>
                  <a:pt x="863166" y="437555"/>
                </a:lnTo>
                <a:cubicBezTo>
                  <a:pt x="866812" y="422970"/>
                  <a:pt x="872282" y="403523"/>
                  <a:pt x="879574" y="379214"/>
                </a:cubicBezTo>
                <a:cubicBezTo>
                  <a:pt x="916037" y="245517"/>
                  <a:pt x="933661" y="142813"/>
                  <a:pt x="932445" y="71103"/>
                </a:cubicBezTo>
                <a:lnTo>
                  <a:pt x="954323" y="71103"/>
                </a:lnTo>
                <a:lnTo>
                  <a:pt x="956146" y="94804"/>
                </a:lnTo>
                <a:cubicBezTo>
                  <a:pt x="957362" y="131266"/>
                  <a:pt x="947638" y="187176"/>
                  <a:pt x="926976" y="262533"/>
                </a:cubicBezTo>
                <a:cubicBezTo>
                  <a:pt x="923330" y="271041"/>
                  <a:pt x="920291" y="280157"/>
                  <a:pt x="917860" y="289880"/>
                </a:cubicBezTo>
                <a:cubicBezTo>
                  <a:pt x="917860" y="291096"/>
                  <a:pt x="917860" y="292311"/>
                  <a:pt x="917860" y="293526"/>
                </a:cubicBezTo>
                <a:cubicBezTo>
                  <a:pt x="993217" y="148890"/>
                  <a:pt x="1066750" y="73534"/>
                  <a:pt x="1138461" y="67456"/>
                </a:cubicBezTo>
                <a:close/>
                <a:moveTo>
                  <a:pt x="6947892" y="61987"/>
                </a:moveTo>
                <a:cubicBezTo>
                  <a:pt x="6958830" y="63202"/>
                  <a:pt x="6969770" y="72926"/>
                  <a:pt x="6980708" y="91157"/>
                </a:cubicBezTo>
                <a:cubicBezTo>
                  <a:pt x="6979493" y="120328"/>
                  <a:pt x="6969770" y="164083"/>
                  <a:pt x="6951538" y="222424"/>
                </a:cubicBezTo>
                <a:cubicBezTo>
                  <a:pt x="6932091" y="288057"/>
                  <a:pt x="6922368" y="336674"/>
                  <a:pt x="6922368" y="368275"/>
                </a:cubicBezTo>
                <a:cubicBezTo>
                  <a:pt x="6922368" y="382860"/>
                  <a:pt x="6935738" y="385899"/>
                  <a:pt x="6962477" y="377391"/>
                </a:cubicBezTo>
                <a:lnTo>
                  <a:pt x="6957008" y="388330"/>
                </a:lnTo>
                <a:cubicBezTo>
                  <a:pt x="6946068" y="389545"/>
                  <a:pt x="6935130" y="390153"/>
                  <a:pt x="6924191" y="390153"/>
                </a:cubicBezTo>
                <a:cubicBezTo>
                  <a:pt x="6908390" y="390153"/>
                  <a:pt x="6900490" y="382860"/>
                  <a:pt x="6900490" y="368275"/>
                </a:cubicBezTo>
                <a:cubicBezTo>
                  <a:pt x="6900490" y="343967"/>
                  <a:pt x="6912644" y="283803"/>
                  <a:pt x="6936953" y="187784"/>
                </a:cubicBezTo>
                <a:cubicBezTo>
                  <a:pt x="6953969" y="125797"/>
                  <a:pt x="6961262" y="91157"/>
                  <a:pt x="6958830" y="83865"/>
                </a:cubicBezTo>
                <a:lnTo>
                  <a:pt x="6953362" y="78395"/>
                </a:lnTo>
                <a:cubicBezTo>
                  <a:pt x="6915683" y="82042"/>
                  <a:pt x="6851872" y="137344"/>
                  <a:pt x="6761931" y="244301"/>
                </a:cubicBezTo>
                <a:lnTo>
                  <a:pt x="6794748" y="242478"/>
                </a:lnTo>
                <a:lnTo>
                  <a:pt x="6902313" y="244301"/>
                </a:lnTo>
                <a:lnTo>
                  <a:pt x="6896844" y="258887"/>
                </a:lnTo>
                <a:lnTo>
                  <a:pt x="6798394" y="257063"/>
                </a:lnTo>
                <a:lnTo>
                  <a:pt x="6752816" y="257063"/>
                </a:lnTo>
                <a:cubicBezTo>
                  <a:pt x="6721214" y="304465"/>
                  <a:pt x="6695082" y="348828"/>
                  <a:pt x="6674420" y="390153"/>
                </a:cubicBezTo>
                <a:lnTo>
                  <a:pt x="6650720" y="390153"/>
                </a:lnTo>
                <a:cubicBezTo>
                  <a:pt x="6653150" y="387722"/>
                  <a:pt x="6654973" y="384076"/>
                  <a:pt x="6656188" y="379214"/>
                </a:cubicBezTo>
                <a:cubicBezTo>
                  <a:pt x="6684144" y="318443"/>
                  <a:pt x="6707844" y="278333"/>
                  <a:pt x="6727292" y="258887"/>
                </a:cubicBezTo>
                <a:cubicBezTo>
                  <a:pt x="6707844" y="258887"/>
                  <a:pt x="6689006" y="259494"/>
                  <a:pt x="6670774" y="260710"/>
                </a:cubicBezTo>
                <a:lnTo>
                  <a:pt x="6672597" y="247948"/>
                </a:lnTo>
                <a:cubicBezTo>
                  <a:pt x="6694475" y="244301"/>
                  <a:pt x="6715745" y="243086"/>
                  <a:pt x="6736407" y="244301"/>
                </a:cubicBezTo>
                <a:cubicBezTo>
                  <a:pt x="6828780" y="126405"/>
                  <a:pt x="6899274" y="65633"/>
                  <a:pt x="6947892" y="61987"/>
                </a:cubicBezTo>
                <a:close/>
                <a:moveTo>
                  <a:pt x="58341" y="61987"/>
                </a:moveTo>
                <a:cubicBezTo>
                  <a:pt x="63202" y="61987"/>
                  <a:pt x="66241" y="69887"/>
                  <a:pt x="67456" y="85688"/>
                </a:cubicBezTo>
                <a:cubicBezTo>
                  <a:pt x="67456" y="91765"/>
                  <a:pt x="68064" y="95411"/>
                  <a:pt x="69279" y="96627"/>
                </a:cubicBezTo>
                <a:cubicBezTo>
                  <a:pt x="70495" y="97842"/>
                  <a:pt x="72318" y="99058"/>
                  <a:pt x="74749" y="100273"/>
                </a:cubicBezTo>
                <a:cubicBezTo>
                  <a:pt x="77180" y="101488"/>
                  <a:pt x="78395" y="103919"/>
                  <a:pt x="78395" y="107566"/>
                </a:cubicBezTo>
                <a:cubicBezTo>
                  <a:pt x="78395" y="127013"/>
                  <a:pt x="74141" y="136736"/>
                  <a:pt x="65633" y="136736"/>
                </a:cubicBezTo>
                <a:cubicBezTo>
                  <a:pt x="53479" y="135521"/>
                  <a:pt x="46794" y="119720"/>
                  <a:pt x="45579" y="89334"/>
                </a:cubicBezTo>
                <a:cubicBezTo>
                  <a:pt x="46794" y="71103"/>
                  <a:pt x="51048" y="61987"/>
                  <a:pt x="58341" y="61987"/>
                </a:cubicBezTo>
                <a:close/>
                <a:moveTo>
                  <a:pt x="2182936" y="60164"/>
                </a:moveTo>
                <a:cubicBezTo>
                  <a:pt x="2190229" y="58948"/>
                  <a:pt x="2193875" y="61987"/>
                  <a:pt x="2193875" y="69280"/>
                </a:cubicBezTo>
                <a:cubicBezTo>
                  <a:pt x="2193875" y="71710"/>
                  <a:pt x="2189014" y="75964"/>
                  <a:pt x="2179290" y="82042"/>
                </a:cubicBezTo>
                <a:cubicBezTo>
                  <a:pt x="2164705" y="89334"/>
                  <a:pt x="2156197" y="96627"/>
                  <a:pt x="2153766" y="103919"/>
                </a:cubicBezTo>
                <a:cubicBezTo>
                  <a:pt x="2153766" y="106350"/>
                  <a:pt x="2153158" y="109996"/>
                  <a:pt x="2151943" y="114858"/>
                </a:cubicBezTo>
                <a:cubicBezTo>
                  <a:pt x="2151943" y="119720"/>
                  <a:pt x="2151335" y="123974"/>
                  <a:pt x="2150120" y="127620"/>
                </a:cubicBezTo>
                <a:cubicBezTo>
                  <a:pt x="2148904" y="130051"/>
                  <a:pt x="2148297" y="149498"/>
                  <a:pt x="2148297" y="185961"/>
                </a:cubicBezTo>
                <a:cubicBezTo>
                  <a:pt x="2149512" y="185961"/>
                  <a:pt x="2151943" y="185353"/>
                  <a:pt x="2155589" y="184138"/>
                </a:cubicBezTo>
                <a:cubicBezTo>
                  <a:pt x="2164097" y="180491"/>
                  <a:pt x="2171997" y="178668"/>
                  <a:pt x="2179290" y="178668"/>
                </a:cubicBezTo>
                <a:cubicBezTo>
                  <a:pt x="2179290" y="178668"/>
                  <a:pt x="2177467" y="176845"/>
                  <a:pt x="2173821" y="173199"/>
                </a:cubicBezTo>
                <a:cubicBezTo>
                  <a:pt x="2170174" y="169553"/>
                  <a:pt x="2167743" y="167122"/>
                  <a:pt x="2166528" y="165906"/>
                </a:cubicBezTo>
                <a:cubicBezTo>
                  <a:pt x="2166528" y="162260"/>
                  <a:pt x="2167743" y="160437"/>
                  <a:pt x="2170174" y="160437"/>
                </a:cubicBezTo>
                <a:cubicBezTo>
                  <a:pt x="2196914" y="161652"/>
                  <a:pt x="2222438" y="167122"/>
                  <a:pt x="2246746" y="176845"/>
                </a:cubicBezTo>
                <a:cubicBezTo>
                  <a:pt x="2250393" y="180491"/>
                  <a:pt x="2252216" y="182922"/>
                  <a:pt x="2252216" y="184138"/>
                </a:cubicBezTo>
                <a:cubicBezTo>
                  <a:pt x="2251000" y="191430"/>
                  <a:pt x="2247354" y="195684"/>
                  <a:pt x="2241277" y="196900"/>
                </a:cubicBezTo>
                <a:cubicBezTo>
                  <a:pt x="2238846" y="196900"/>
                  <a:pt x="2235808" y="196292"/>
                  <a:pt x="2232161" y="195077"/>
                </a:cubicBezTo>
                <a:cubicBezTo>
                  <a:pt x="2229730" y="193861"/>
                  <a:pt x="2228515" y="193253"/>
                  <a:pt x="2228515" y="193253"/>
                </a:cubicBezTo>
                <a:cubicBezTo>
                  <a:pt x="2207853" y="192038"/>
                  <a:pt x="2181113" y="195684"/>
                  <a:pt x="2148297" y="204192"/>
                </a:cubicBezTo>
                <a:lnTo>
                  <a:pt x="2148297" y="335459"/>
                </a:lnTo>
                <a:cubicBezTo>
                  <a:pt x="2148297" y="371922"/>
                  <a:pt x="2149512" y="395015"/>
                  <a:pt x="2151943" y="404738"/>
                </a:cubicBezTo>
                <a:cubicBezTo>
                  <a:pt x="2150728" y="414462"/>
                  <a:pt x="2147689" y="420539"/>
                  <a:pt x="2142827" y="422970"/>
                </a:cubicBezTo>
                <a:cubicBezTo>
                  <a:pt x="2134319" y="419323"/>
                  <a:pt x="2129457" y="402307"/>
                  <a:pt x="2128242" y="371922"/>
                </a:cubicBezTo>
                <a:cubicBezTo>
                  <a:pt x="2128242" y="318443"/>
                  <a:pt x="2128242" y="264356"/>
                  <a:pt x="2128242" y="209662"/>
                </a:cubicBezTo>
                <a:cubicBezTo>
                  <a:pt x="2117303" y="212093"/>
                  <a:pt x="2107580" y="215131"/>
                  <a:pt x="2099072" y="218777"/>
                </a:cubicBezTo>
                <a:cubicBezTo>
                  <a:pt x="2097856" y="235793"/>
                  <a:pt x="2094210" y="253417"/>
                  <a:pt x="2088133" y="271649"/>
                </a:cubicBezTo>
                <a:cubicBezTo>
                  <a:pt x="2080840" y="299604"/>
                  <a:pt x="2062609" y="325735"/>
                  <a:pt x="2033438" y="350044"/>
                </a:cubicBezTo>
                <a:cubicBezTo>
                  <a:pt x="2024931" y="352475"/>
                  <a:pt x="2020676" y="349436"/>
                  <a:pt x="2020676" y="340928"/>
                </a:cubicBezTo>
                <a:cubicBezTo>
                  <a:pt x="2051062" y="308112"/>
                  <a:pt x="2069901" y="269825"/>
                  <a:pt x="2077194" y="226070"/>
                </a:cubicBezTo>
                <a:cubicBezTo>
                  <a:pt x="2062609" y="232147"/>
                  <a:pt x="2052278" y="237009"/>
                  <a:pt x="2046200" y="240655"/>
                </a:cubicBezTo>
                <a:cubicBezTo>
                  <a:pt x="2034046" y="247948"/>
                  <a:pt x="2026146" y="251594"/>
                  <a:pt x="2022500" y="251594"/>
                </a:cubicBezTo>
                <a:cubicBezTo>
                  <a:pt x="2022500" y="251594"/>
                  <a:pt x="2020676" y="250986"/>
                  <a:pt x="2017030" y="249771"/>
                </a:cubicBezTo>
                <a:cubicBezTo>
                  <a:pt x="2014599" y="248555"/>
                  <a:pt x="2012776" y="247948"/>
                  <a:pt x="2011561" y="247948"/>
                </a:cubicBezTo>
                <a:cubicBezTo>
                  <a:pt x="2007914" y="247948"/>
                  <a:pt x="2000014" y="251594"/>
                  <a:pt x="1987860" y="258887"/>
                </a:cubicBezTo>
                <a:cubicBezTo>
                  <a:pt x="1974490" y="266179"/>
                  <a:pt x="1964159" y="271041"/>
                  <a:pt x="1956866" y="273472"/>
                </a:cubicBezTo>
                <a:cubicBezTo>
                  <a:pt x="1956866" y="286841"/>
                  <a:pt x="1953220" y="293526"/>
                  <a:pt x="1945928" y="293526"/>
                </a:cubicBezTo>
                <a:cubicBezTo>
                  <a:pt x="1941066" y="292311"/>
                  <a:pt x="1938027" y="289880"/>
                  <a:pt x="1936812" y="286234"/>
                </a:cubicBezTo>
                <a:cubicBezTo>
                  <a:pt x="1936812" y="278941"/>
                  <a:pt x="1936812" y="268610"/>
                  <a:pt x="1936812" y="255240"/>
                </a:cubicBezTo>
                <a:cubicBezTo>
                  <a:pt x="1936812" y="240655"/>
                  <a:pt x="1936204" y="230324"/>
                  <a:pt x="1934989" y="224247"/>
                </a:cubicBezTo>
                <a:cubicBezTo>
                  <a:pt x="1900957" y="268002"/>
                  <a:pt x="1876648" y="296565"/>
                  <a:pt x="1862063" y="309935"/>
                </a:cubicBezTo>
                <a:cubicBezTo>
                  <a:pt x="1862063" y="309935"/>
                  <a:pt x="1862063" y="310542"/>
                  <a:pt x="1862063" y="311758"/>
                </a:cubicBezTo>
                <a:cubicBezTo>
                  <a:pt x="1855986" y="320266"/>
                  <a:pt x="1850516" y="324520"/>
                  <a:pt x="1845655" y="324520"/>
                </a:cubicBezTo>
                <a:cubicBezTo>
                  <a:pt x="1839578" y="324520"/>
                  <a:pt x="1836539" y="318443"/>
                  <a:pt x="1836539" y="306288"/>
                </a:cubicBezTo>
                <a:cubicBezTo>
                  <a:pt x="1840185" y="277118"/>
                  <a:pt x="1848693" y="254633"/>
                  <a:pt x="1862063" y="238832"/>
                </a:cubicBezTo>
                <a:cubicBezTo>
                  <a:pt x="1863278" y="246125"/>
                  <a:pt x="1861455" y="255848"/>
                  <a:pt x="1856593" y="268002"/>
                </a:cubicBezTo>
                <a:cubicBezTo>
                  <a:pt x="1851732" y="277726"/>
                  <a:pt x="1849301" y="285626"/>
                  <a:pt x="1849301" y="291703"/>
                </a:cubicBezTo>
                <a:cubicBezTo>
                  <a:pt x="1849301" y="295350"/>
                  <a:pt x="1850516" y="296565"/>
                  <a:pt x="1852947" y="295350"/>
                </a:cubicBezTo>
                <a:cubicBezTo>
                  <a:pt x="1883333" y="262533"/>
                  <a:pt x="1907034" y="232147"/>
                  <a:pt x="1924050" y="204192"/>
                </a:cubicBezTo>
                <a:cubicBezTo>
                  <a:pt x="1925265" y="202977"/>
                  <a:pt x="1926481" y="201154"/>
                  <a:pt x="1927696" y="198723"/>
                </a:cubicBezTo>
                <a:cubicBezTo>
                  <a:pt x="1931342" y="190215"/>
                  <a:pt x="1934989" y="185353"/>
                  <a:pt x="1938635" y="184138"/>
                </a:cubicBezTo>
                <a:cubicBezTo>
                  <a:pt x="1956866" y="158614"/>
                  <a:pt x="1969628" y="137344"/>
                  <a:pt x="1976921" y="120328"/>
                </a:cubicBezTo>
                <a:cubicBezTo>
                  <a:pt x="1978137" y="117897"/>
                  <a:pt x="1976921" y="116074"/>
                  <a:pt x="1973275" y="114858"/>
                </a:cubicBezTo>
                <a:cubicBezTo>
                  <a:pt x="1967198" y="116074"/>
                  <a:pt x="1959297" y="119112"/>
                  <a:pt x="1949574" y="123974"/>
                </a:cubicBezTo>
                <a:cubicBezTo>
                  <a:pt x="1939850" y="130051"/>
                  <a:pt x="1932558" y="133090"/>
                  <a:pt x="1927696" y="133090"/>
                </a:cubicBezTo>
                <a:cubicBezTo>
                  <a:pt x="1916757" y="129443"/>
                  <a:pt x="1913111" y="125189"/>
                  <a:pt x="1916757" y="120328"/>
                </a:cubicBezTo>
                <a:cubicBezTo>
                  <a:pt x="1928912" y="121543"/>
                  <a:pt x="1957474" y="109996"/>
                  <a:pt x="2002445" y="85688"/>
                </a:cubicBezTo>
                <a:cubicBezTo>
                  <a:pt x="2008522" y="82042"/>
                  <a:pt x="2013992" y="80218"/>
                  <a:pt x="2018853" y="80218"/>
                </a:cubicBezTo>
                <a:cubicBezTo>
                  <a:pt x="2026146" y="81434"/>
                  <a:pt x="2030400" y="84472"/>
                  <a:pt x="2031615" y="89334"/>
                </a:cubicBezTo>
                <a:cubicBezTo>
                  <a:pt x="2031615" y="94196"/>
                  <a:pt x="2026754" y="98450"/>
                  <a:pt x="2017030" y="102096"/>
                </a:cubicBezTo>
                <a:cubicBezTo>
                  <a:pt x="2013384" y="102096"/>
                  <a:pt x="2010953" y="102704"/>
                  <a:pt x="2009738" y="103919"/>
                </a:cubicBezTo>
                <a:cubicBezTo>
                  <a:pt x="2004876" y="109996"/>
                  <a:pt x="2000622" y="116681"/>
                  <a:pt x="1996976" y="123974"/>
                </a:cubicBezTo>
                <a:cubicBezTo>
                  <a:pt x="1987252" y="143421"/>
                  <a:pt x="1971452" y="169553"/>
                  <a:pt x="1949574" y="202369"/>
                </a:cubicBezTo>
                <a:cubicBezTo>
                  <a:pt x="1955651" y="199938"/>
                  <a:pt x="1964767" y="196292"/>
                  <a:pt x="1976921" y="191430"/>
                </a:cubicBezTo>
                <a:cubicBezTo>
                  <a:pt x="1993937" y="182922"/>
                  <a:pt x="2007914" y="178668"/>
                  <a:pt x="2018853" y="178668"/>
                </a:cubicBezTo>
                <a:cubicBezTo>
                  <a:pt x="2024931" y="178668"/>
                  <a:pt x="2027969" y="181099"/>
                  <a:pt x="2027969" y="185961"/>
                </a:cubicBezTo>
                <a:cubicBezTo>
                  <a:pt x="2027969" y="192038"/>
                  <a:pt x="2024323" y="199331"/>
                  <a:pt x="2017030" y="207839"/>
                </a:cubicBezTo>
                <a:cubicBezTo>
                  <a:pt x="2008522" y="217562"/>
                  <a:pt x="2003660" y="226070"/>
                  <a:pt x="2002445" y="233363"/>
                </a:cubicBezTo>
                <a:cubicBezTo>
                  <a:pt x="2015815" y="227285"/>
                  <a:pt x="2024323" y="223031"/>
                  <a:pt x="2027969" y="220601"/>
                </a:cubicBezTo>
                <a:cubicBezTo>
                  <a:pt x="2034046" y="212093"/>
                  <a:pt x="2043770" y="199938"/>
                  <a:pt x="2057139" y="184138"/>
                </a:cubicBezTo>
                <a:cubicBezTo>
                  <a:pt x="2065647" y="171983"/>
                  <a:pt x="2071724" y="163475"/>
                  <a:pt x="2075371" y="158614"/>
                </a:cubicBezTo>
                <a:cubicBezTo>
                  <a:pt x="2075371" y="156183"/>
                  <a:pt x="2072940" y="152537"/>
                  <a:pt x="2068078" y="147675"/>
                </a:cubicBezTo>
                <a:cubicBezTo>
                  <a:pt x="2062001" y="141598"/>
                  <a:pt x="2058962" y="136736"/>
                  <a:pt x="2058962" y="133090"/>
                </a:cubicBezTo>
                <a:cubicBezTo>
                  <a:pt x="2060178" y="130659"/>
                  <a:pt x="2062001" y="128836"/>
                  <a:pt x="2064432" y="127620"/>
                </a:cubicBezTo>
                <a:cubicBezTo>
                  <a:pt x="2074155" y="127620"/>
                  <a:pt x="2082663" y="132482"/>
                  <a:pt x="2089956" y="142205"/>
                </a:cubicBezTo>
                <a:cubicBezTo>
                  <a:pt x="2093602" y="138559"/>
                  <a:pt x="2100287" y="130659"/>
                  <a:pt x="2110011" y="118505"/>
                </a:cubicBezTo>
                <a:cubicBezTo>
                  <a:pt x="2117303" y="109996"/>
                  <a:pt x="2122773" y="103919"/>
                  <a:pt x="2126419" y="100273"/>
                </a:cubicBezTo>
                <a:cubicBezTo>
                  <a:pt x="2103326" y="107566"/>
                  <a:pt x="2082663" y="116681"/>
                  <a:pt x="2064432" y="127620"/>
                </a:cubicBezTo>
                <a:cubicBezTo>
                  <a:pt x="2064432" y="127620"/>
                  <a:pt x="2062609" y="128228"/>
                  <a:pt x="2058962" y="129443"/>
                </a:cubicBezTo>
                <a:cubicBezTo>
                  <a:pt x="2054101" y="130659"/>
                  <a:pt x="2051062" y="131266"/>
                  <a:pt x="2049847" y="131266"/>
                </a:cubicBezTo>
                <a:cubicBezTo>
                  <a:pt x="2046200" y="130051"/>
                  <a:pt x="2043770" y="127620"/>
                  <a:pt x="2042554" y="123974"/>
                </a:cubicBezTo>
                <a:cubicBezTo>
                  <a:pt x="2043770" y="110604"/>
                  <a:pt x="2046200" y="103919"/>
                  <a:pt x="2049847" y="103919"/>
                </a:cubicBezTo>
                <a:cubicBezTo>
                  <a:pt x="2051062" y="103919"/>
                  <a:pt x="2053493" y="106350"/>
                  <a:pt x="2057139" y="111212"/>
                </a:cubicBezTo>
                <a:cubicBezTo>
                  <a:pt x="2083879" y="102704"/>
                  <a:pt x="2115480" y="89942"/>
                  <a:pt x="2151943" y="72926"/>
                </a:cubicBezTo>
                <a:cubicBezTo>
                  <a:pt x="2154374" y="71710"/>
                  <a:pt x="2158020" y="69887"/>
                  <a:pt x="2162882" y="67456"/>
                </a:cubicBezTo>
                <a:cubicBezTo>
                  <a:pt x="2172605" y="63810"/>
                  <a:pt x="2179290" y="61379"/>
                  <a:pt x="2182936" y="60164"/>
                </a:cubicBezTo>
                <a:close/>
                <a:moveTo>
                  <a:pt x="2925365" y="51048"/>
                </a:moveTo>
                <a:cubicBezTo>
                  <a:pt x="2937520" y="53479"/>
                  <a:pt x="2944812" y="61379"/>
                  <a:pt x="2947243" y="74749"/>
                </a:cubicBezTo>
                <a:cubicBezTo>
                  <a:pt x="2947243" y="79611"/>
                  <a:pt x="2945420" y="83865"/>
                  <a:pt x="2941774" y="87511"/>
                </a:cubicBezTo>
                <a:cubicBezTo>
                  <a:pt x="2940558" y="88726"/>
                  <a:pt x="2939343" y="89942"/>
                  <a:pt x="2938127" y="91157"/>
                </a:cubicBezTo>
                <a:cubicBezTo>
                  <a:pt x="2916250" y="121543"/>
                  <a:pt x="2904095" y="145244"/>
                  <a:pt x="2901665" y="162260"/>
                </a:cubicBezTo>
                <a:cubicBezTo>
                  <a:pt x="2901665" y="164691"/>
                  <a:pt x="2902880" y="167729"/>
                  <a:pt x="2905311" y="171376"/>
                </a:cubicBezTo>
                <a:cubicBezTo>
                  <a:pt x="2906526" y="173807"/>
                  <a:pt x="2907134" y="175022"/>
                  <a:pt x="2907134" y="175022"/>
                </a:cubicBezTo>
                <a:cubicBezTo>
                  <a:pt x="2929012" y="198115"/>
                  <a:pt x="2939343" y="216954"/>
                  <a:pt x="2938127" y="231539"/>
                </a:cubicBezTo>
                <a:cubicBezTo>
                  <a:pt x="2938127" y="241263"/>
                  <a:pt x="2933266" y="243694"/>
                  <a:pt x="2923542" y="238832"/>
                </a:cubicBezTo>
                <a:cubicBezTo>
                  <a:pt x="2916250" y="233970"/>
                  <a:pt x="2906526" y="230932"/>
                  <a:pt x="2894372" y="229716"/>
                </a:cubicBezTo>
                <a:cubicBezTo>
                  <a:pt x="2877356" y="226070"/>
                  <a:pt x="2868240" y="219993"/>
                  <a:pt x="2867025" y="211485"/>
                </a:cubicBezTo>
                <a:cubicBezTo>
                  <a:pt x="2867025" y="207839"/>
                  <a:pt x="2868848" y="206015"/>
                  <a:pt x="2872494" y="206015"/>
                </a:cubicBezTo>
                <a:cubicBezTo>
                  <a:pt x="2876141" y="206015"/>
                  <a:pt x="2881002" y="207231"/>
                  <a:pt x="2887079" y="209662"/>
                </a:cubicBezTo>
                <a:cubicBezTo>
                  <a:pt x="2893156" y="212093"/>
                  <a:pt x="2897411" y="213308"/>
                  <a:pt x="2899841" y="213308"/>
                </a:cubicBezTo>
                <a:cubicBezTo>
                  <a:pt x="2905918" y="213308"/>
                  <a:pt x="2908957" y="212093"/>
                  <a:pt x="2908957" y="209662"/>
                </a:cubicBezTo>
                <a:cubicBezTo>
                  <a:pt x="2908957" y="204800"/>
                  <a:pt x="2904095" y="198115"/>
                  <a:pt x="2894372" y="189607"/>
                </a:cubicBezTo>
                <a:cubicBezTo>
                  <a:pt x="2884649" y="181099"/>
                  <a:pt x="2879787" y="173807"/>
                  <a:pt x="2879787" y="167729"/>
                </a:cubicBezTo>
                <a:cubicBezTo>
                  <a:pt x="2879787" y="151929"/>
                  <a:pt x="2884649" y="136128"/>
                  <a:pt x="2894372" y="120328"/>
                </a:cubicBezTo>
                <a:cubicBezTo>
                  <a:pt x="2871279" y="132482"/>
                  <a:pt x="2859125" y="141598"/>
                  <a:pt x="2857909" y="147675"/>
                </a:cubicBezTo>
                <a:cubicBezTo>
                  <a:pt x="2862771" y="229109"/>
                  <a:pt x="2859125" y="296565"/>
                  <a:pt x="2846970" y="350044"/>
                </a:cubicBezTo>
                <a:cubicBezTo>
                  <a:pt x="2854263" y="345182"/>
                  <a:pt x="2868240" y="330597"/>
                  <a:pt x="2888903" y="306288"/>
                </a:cubicBezTo>
                <a:cubicBezTo>
                  <a:pt x="2890118" y="303858"/>
                  <a:pt x="2890726" y="303858"/>
                  <a:pt x="2890726" y="306288"/>
                </a:cubicBezTo>
                <a:cubicBezTo>
                  <a:pt x="2890726" y="318443"/>
                  <a:pt x="2879787" y="337890"/>
                  <a:pt x="2857909" y="364629"/>
                </a:cubicBezTo>
                <a:cubicBezTo>
                  <a:pt x="2850616" y="374352"/>
                  <a:pt x="2845755" y="381037"/>
                  <a:pt x="2843324" y="384684"/>
                </a:cubicBezTo>
                <a:cubicBezTo>
                  <a:pt x="2843324" y="385899"/>
                  <a:pt x="2842716" y="387722"/>
                  <a:pt x="2841501" y="390153"/>
                </a:cubicBezTo>
                <a:cubicBezTo>
                  <a:pt x="2837854" y="401092"/>
                  <a:pt x="2832993" y="406561"/>
                  <a:pt x="2826916" y="406561"/>
                </a:cubicBezTo>
                <a:cubicBezTo>
                  <a:pt x="2820839" y="405346"/>
                  <a:pt x="2816584" y="400484"/>
                  <a:pt x="2814154" y="391976"/>
                </a:cubicBezTo>
                <a:lnTo>
                  <a:pt x="2814154" y="390153"/>
                </a:lnTo>
                <a:cubicBezTo>
                  <a:pt x="2815369" y="384076"/>
                  <a:pt x="2818407" y="373745"/>
                  <a:pt x="2823269" y="359160"/>
                </a:cubicBezTo>
                <a:cubicBezTo>
                  <a:pt x="2826916" y="348221"/>
                  <a:pt x="2829346" y="340320"/>
                  <a:pt x="2830562" y="335459"/>
                </a:cubicBezTo>
                <a:cubicBezTo>
                  <a:pt x="2839070" y="295350"/>
                  <a:pt x="2843324" y="244301"/>
                  <a:pt x="2843324" y="182315"/>
                </a:cubicBezTo>
                <a:cubicBezTo>
                  <a:pt x="2843324" y="170160"/>
                  <a:pt x="2841501" y="162868"/>
                  <a:pt x="2837854" y="160437"/>
                </a:cubicBezTo>
                <a:cubicBezTo>
                  <a:pt x="2836639" y="161652"/>
                  <a:pt x="2834816" y="162260"/>
                  <a:pt x="2832385" y="162260"/>
                </a:cubicBezTo>
                <a:cubicBezTo>
                  <a:pt x="2828739" y="162260"/>
                  <a:pt x="2826916" y="161652"/>
                  <a:pt x="2826916" y="160437"/>
                </a:cubicBezTo>
                <a:cubicBezTo>
                  <a:pt x="2825700" y="158006"/>
                  <a:pt x="2825092" y="152537"/>
                  <a:pt x="2825092" y="144029"/>
                </a:cubicBezTo>
                <a:cubicBezTo>
                  <a:pt x="2825092" y="142813"/>
                  <a:pt x="2834816" y="136128"/>
                  <a:pt x="2854263" y="123974"/>
                </a:cubicBezTo>
                <a:cubicBezTo>
                  <a:pt x="2890726" y="100881"/>
                  <a:pt x="2910173" y="86903"/>
                  <a:pt x="2912603" y="82042"/>
                </a:cubicBezTo>
                <a:cubicBezTo>
                  <a:pt x="2913819" y="79611"/>
                  <a:pt x="2914427" y="75357"/>
                  <a:pt x="2914427" y="69280"/>
                </a:cubicBezTo>
                <a:cubicBezTo>
                  <a:pt x="2914427" y="57125"/>
                  <a:pt x="2918073" y="51048"/>
                  <a:pt x="2925365" y="51048"/>
                </a:cubicBezTo>
                <a:close/>
                <a:moveTo>
                  <a:pt x="520005" y="49225"/>
                </a:moveTo>
                <a:cubicBezTo>
                  <a:pt x="551607" y="73534"/>
                  <a:pt x="568623" y="90550"/>
                  <a:pt x="571053" y="100273"/>
                </a:cubicBezTo>
                <a:cubicBezTo>
                  <a:pt x="571053" y="106350"/>
                  <a:pt x="566192" y="110604"/>
                  <a:pt x="556468" y="113035"/>
                </a:cubicBezTo>
                <a:cubicBezTo>
                  <a:pt x="551607" y="113035"/>
                  <a:pt x="548568" y="113643"/>
                  <a:pt x="547353" y="114858"/>
                </a:cubicBezTo>
                <a:cubicBezTo>
                  <a:pt x="544922" y="114858"/>
                  <a:pt x="541883" y="115466"/>
                  <a:pt x="538237" y="116681"/>
                </a:cubicBezTo>
                <a:cubicBezTo>
                  <a:pt x="533375" y="119112"/>
                  <a:pt x="529729" y="120328"/>
                  <a:pt x="527298" y="120328"/>
                </a:cubicBezTo>
                <a:cubicBezTo>
                  <a:pt x="522436" y="120328"/>
                  <a:pt x="520005" y="119112"/>
                  <a:pt x="520005" y="116681"/>
                </a:cubicBezTo>
                <a:cubicBezTo>
                  <a:pt x="520005" y="114250"/>
                  <a:pt x="522436" y="111212"/>
                  <a:pt x="527298" y="107566"/>
                </a:cubicBezTo>
                <a:cubicBezTo>
                  <a:pt x="534591" y="102704"/>
                  <a:pt x="538237" y="98450"/>
                  <a:pt x="538237" y="94804"/>
                </a:cubicBezTo>
                <a:cubicBezTo>
                  <a:pt x="538237" y="94804"/>
                  <a:pt x="537629" y="94196"/>
                  <a:pt x="536414" y="92980"/>
                </a:cubicBezTo>
                <a:cubicBezTo>
                  <a:pt x="536414" y="92980"/>
                  <a:pt x="535806" y="92373"/>
                  <a:pt x="534591" y="91157"/>
                </a:cubicBezTo>
                <a:cubicBezTo>
                  <a:pt x="520005" y="77788"/>
                  <a:pt x="512713" y="66241"/>
                  <a:pt x="512713" y="56518"/>
                </a:cubicBezTo>
                <a:cubicBezTo>
                  <a:pt x="512713" y="51656"/>
                  <a:pt x="515144" y="49225"/>
                  <a:pt x="520005" y="49225"/>
                </a:cubicBezTo>
                <a:close/>
                <a:moveTo>
                  <a:pt x="3594311" y="30994"/>
                </a:moveTo>
                <a:lnTo>
                  <a:pt x="3599780" y="30994"/>
                </a:lnTo>
                <a:cubicBezTo>
                  <a:pt x="3599780" y="30994"/>
                  <a:pt x="3600388" y="31601"/>
                  <a:pt x="3601603" y="32817"/>
                </a:cubicBezTo>
                <a:cubicBezTo>
                  <a:pt x="3605249" y="35248"/>
                  <a:pt x="3607073" y="38286"/>
                  <a:pt x="3607073" y="41932"/>
                </a:cubicBezTo>
                <a:cubicBezTo>
                  <a:pt x="3607073" y="44363"/>
                  <a:pt x="3605857" y="48617"/>
                  <a:pt x="3603426" y="54694"/>
                </a:cubicBezTo>
                <a:cubicBezTo>
                  <a:pt x="3600995" y="58341"/>
                  <a:pt x="3599780" y="61379"/>
                  <a:pt x="3599780" y="63810"/>
                </a:cubicBezTo>
                <a:cubicBezTo>
                  <a:pt x="3599780" y="71103"/>
                  <a:pt x="3599172" y="83865"/>
                  <a:pt x="3597957" y="102096"/>
                </a:cubicBezTo>
                <a:cubicBezTo>
                  <a:pt x="3596742" y="123974"/>
                  <a:pt x="3595526" y="139167"/>
                  <a:pt x="3594311" y="147675"/>
                </a:cubicBezTo>
                <a:lnTo>
                  <a:pt x="3616188" y="136736"/>
                </a:lnTo>
                <a:cubicBezTo>
                  <a:pt x="3616188" y="133090"/>
                  <a:pt x="3614973" y="127013"/>
                  <a:pt x="3612542" y="118505"/>
                </a:cubicBezTo>
                <a:cubicBezTo>
                  <a:pt x="3611327" y="111212"/>
                  <a:pt x="3610719" y="106350"/>
                  <a:pt x="3610719" y="103919"/>
                </a:cubicBezTo>
                <a:cubicBezTo>
                  <a:pt x="3610719" y="102704"/>
                  <a:pt x="3613150" y="100273"/>
                  <a:pt x="3618012" y="96627"/>
                </a:cubicBezTo>
                <a:cubicBezTo>
                  <a:pt x="3619227" y="95411"/>
                  <a:pt x="3619835" y="94804"/>
                  <a:pt x="3619835" y="94804"/>
                </a:cubicBezTo>
                <a:cubicBezTo>
                  <a:pt x="3635635" y="102096"/>
                  <a:pt x="3645966" y="110604"/>
                  <a:pt x="3650828" y="120328"/>
                </a:cubicBezTo>
                <a:cubicBezTo>
                  <a:pt x="3650828" y="122758"/>
                  <a:pt x="3648397" y="126405"/>
                  <a:pt x="3643536" y="131266"/>
                </a:cubicBezTo>
                <a:cubicBezTo>
                  <a:pt x="3641105" y="133697"/>
                  <a:pt x="3637458" y="139775"/>
                  <a:pt x="3632597" y="149498"/>
                </a:cubicBezTo>
                <a:cubicBezTo>
                  <a:pt x="3630166" y="153144"/>
                  <a:pt x="3627127" y="156791"/>
                  <a:pt x="3623481" y="160437"/>
                </a:cubicBezTo>
                <a:cubicBezTo>
                  <a:pt x="3614973" y="170160"/>
                  <a:pt x="3607680" y="181707"/>
                  <a:pt x="3601603" y="195077"/>
                </a:cubicBezTo>
                <a:cubicBezTo>
                  <a:pt x="3613757" y="191430"/>
                  <a:pt x="3619835" y="193861"/>
                  <a:pt x="3619835" y="202369"/>
                </a:cubicBezTo>
                <a:cubicBezTo>
                  <a:pt x="3619835" y="204800"/>
                  <a:pt x="3618012" y="206623"/>
                  <a:pt x="3614365" y="207839"/>
                </a:cubicBezTo>
                <a:cubicBezTo>
                  <a:pt x="3611934" y="209054"/>
                  <a:pt x="3610111" y="210269"/>
                  <a:pt x="3608896" y="211485"/>
                </a:cubicBezTo>
                <a:cubicBezTo>
                  <a:pt x="3599172" y="219993"/>
                  <a:pt x="3588233" y="238224"/>
                  <a:pt x="3576079" y="266179"/>
                </a:cubicBezTo>
                <a:cubicBezTo>
                  <a:pt x="3582156" y="257671"/>
                  <a:pt x="3592487" y="257671"/>
                  <a:pt x="3607073" y="266179"/>
                </a:cubicBezTo>
                <a:cubicBezTo>
                  <a:pt x="3613150" y="260102"/>
                  <a:pt x="3619227" y="250379"/>
                  <a:pt x="3625304" y="237009"/>
                </a:cubicBezTo>
                <a:cubicBezTo>
                  <a:pt x="3644751" y="184745"/>
                  <a:pt x="3660552" y="131266"/>
                  <a:pt x="3672706" y="76572"/>
                </a:cubicBezTo>
                <a:cubicBezTo>
                  <a:pt x="3672706" y="71710"/>
                  <a:pt x="3669060" y="67456"/>
                  <a:pt x="3661767" y="63810"/>
                </a:cubicBezTo>
                <a:cubicBezTo>
                  <a:pt x="3653259" y="61379"/>
                  <a:pt x="3649005" y="57733"/>
                  <a:pt x="3649005" y="52871"/>
                </a:cubicBezTo>
                <a:cubicBezTo>
                  <a:pt x="3649005" y="49225"/>
                  <a:pt x="3652043" y="47402"/>
                  <a:pt x="3658121" y="47402"/>
                </a:cubicBezTo>
                <a:cubicBezTo>
                  <a:pt x="3681214" y="52264"/>
                  <a:pt x="3693976" y="58948"/>
                  <a:pt x="3696407" y="67456"/>
                </a:cubicBezTo>
                <a:lnTo>
                  <a:pt x="3696407" y="69280"/>
                </a:lnTo>
                <a:cubicBezTo>
                  <a:pt x="3695191" y="72926"/>
                  <a:pt x="3693368" y="78395"/>
                  <a:pt x="3690937" y="85688"/>
                </a:cubicBezTo>
                <a:cubicBezTo>
                  <a:pt x="3687291" y="95411"/>
                  <a:pt x="3684860" y="103312"/>
                  <a:pt x="3683645" y="109389"/>
                </a:cubicBezTo>
                <a:cubicBezTo>
                  <a:pt x="3672706" y="154360"/>
                  <a:pt x="3659336" y="197507"/>
                  <a:pt x="3643536" y="238832"/>
                </a:cubicBezTo>
                <a:cubicBezTo>
                  <a:pt x="3659336" y="229109"/>
                  <a:pt x="3679998" y="215131"/>
                  <a:pt x="3705522" y="196900"/>
                </a:cubicBezTo>
                <a:cubicBezTo>
                  <a:pt x="3726185" y="182315"/>
                  <a:pt x="3738947" y="173807"/>
                  <a:pt x="3743808" y="171376"/>
                </a:cubicBezTo>
                <a:cubicBezTo>
                  <a:pt x="3752316" y="168945"/>
                  <a:pt x="3756570" y="171983"/>
                  <a:pt x="3756570" y="180491"/>
                </a:cubicBezTo>
                <a:cubicBezTo>
                  <a:pt x="3757786" y="184138"/>
                  <a:pt x="3756570" y="186569"/>
                  <a:pt x="3752924" y="187784"/>
                </a:cubicBezTo>
                <a:cubicBezTo>
                  <a:pt x="3752924" y="188999"/>
                  <a:pt x="3750494" y="189607"/>
                  <a:pt x="3745632" y="189607"/>
                </a:cubicBezTo>
                <a:cubicBezTo>
                  <a:pt x="3734693" y="195684"/>
                  <a:pt x="3714031" y="209054"/>
                  <a:pt x="3683645" y="229716"/>
                </a:cubicBezTo>
                <a:cubicBezTo>
                  <a:pt x="3687291" y="230932"/>
                  <a:pt x="3691545" y="232755"/>
                  <a:pt x="3696407" y="235186"/>
                </a:cubicBezTo>
                <a:cubicBezTo>
                  <a:pt x="3706130" y="238832"/>
                  <a:pt x="3710992" y="242478"/>
                  <a:pt x="3710992" y="246125"/>
                </a:cubicBezTo>
                <a:cubicBezTo>
                  <a:pt x="3710992" y="248555"/>
                  <a:pt x="3709169" y="252202"/>
                  <a:pt x="3705522" y="257063"/>
                </a:cubicBezTo>
                <a:cubicBezTo>
                  <a:pt x="3703092" y="260710"/>
                  <a:pt x="3701876" y="263141"/>
                  <a:pt x="3701876" y="264356"/>
                </a:cubicBezTo>
                <a:cubicBezTo>
                  <a:pt x="3698230" y="283803"/>
                  <a:pt x="3690937" y="305681"/>
                  <a:pt x="3679998" y="329989"/>
                </a:cubicBezTo>
                <a:cubicBezTo>
                  <a:pt x="3712815" y="356729"/>
                  <a:pt x="3738947" y="373137"/>
                  <a:pt x="3758394" y="379214"/>
                </a:cubicBezTo>
                <a:cubicBezTo>
                  <a:pt x="3766902" y="381645"/>
                  <a:pt x="3780271" y="382860"/>
                  <a:pt x="3798503" y="382860"/>
                </a:cubicBezTo>
                <a:cubicBezTo>
                  <a:pt x="3816734" y="382860"/>
                  <a:pt x="3825850" y="385291"/>
                  <a:pt x="3825850" y="390153"/>
                </a:cubicBezTo>
                <a:cubicBezTo>
                  <a:pt x="3825850" y="397446"/>
                  <a:pt x="3820988" y="400484"/>
                  <a:pt x="3811265" y="399269"/>
                </a:cubicBezTo>
                <a:cubicBezTo>
                  <a:pt x="3807619" y="399269"/>
                  <a:pt x="3802757" y="399876"/>
                  <a:pt x="3796680" y="401092"/>
                </a:cubicBezTo>
                <a:cubicBezTo>
                  <a:pt x="3789387" y="402307"/>
                  <a:pt x="3783918" y="402915"/>
                  <a:pt x="3780271" y="402915"/>
                </a:cubicBezTo>
                <a:cubicBezTo>
                  <a:pt x="3768117" y="402915"/>
                  <a:pt x="3755963" y="400484"/>
                  <a:pt x="3743808" y="395622"/>
                </a:cubicBezTo>
                <a:cubicBezTo>
                  <a:pt x="3719500" y="382253"/>
                  <a:pt x="3695799" y="365237"/>
                  <a:pt x="3672706" y="344574"/>
                </a:cubicBezTo>
                <a:cubicBezTo>
                  <a:pt x="3671491" y="345790"/>
                  <a:pt x="3670275" y="348221"/>
                  <a:pt x="3669060" y="351867"/>
                </a:cubicBezTo>
                <a:cubicBezTo>
                  <a:pt x="3666629" y="356729"/>
                  <a:pt x="3664805" y="359767"/>
                  <a:pt x="3663590" y="360983"/>
                </a:cubicBezTo>
                <a:cubicBezTo>
                  <a:pt x="3649005" y="382860"/>
                  <a:pt x="3634420" y="394407"/>
                  <a:pt x="3619835" y="395622"/>
                </a:cubicBezTo>
                <a:cubicBezTo>
                  <a:pt x="3606465" y="394407"/>
                  <a:pt x="3594918" y="390761"/>
                  <a:pt x="3585195" y="384684"/>
                </a:cubicBezTo>
                <a:cubicBezTo>
                  <a:pt x="3582764" y="385899"/>
                  <a:pt x="3579725" y="387722"/>
                  <a:pt x="3576079" y="390153"/>
                </a:cubicBezTo>
                <a:cubicBezTo>
                  <a:pt x="3571218" y="393799"/>
                  <a:pt x="3567571" y="395622"/>
                  <a:pt x="3565140" y="395622"/>
                </a:cubicBezTo>
                <a:cubicBezTo>
                  <a:pt x="3556632" y="395622"/>
                  <a:pt x="3552378" y="393799"/>
                  <a:pt x="3552378" y="390153"/>
                </a:cubicBezTo>
                <a:cubicBezTo>
                  <a:pt x="3553594" y="387722"/>
                  <a:pt x="3554809" y="385291"/>
                  <a:pt x="3556025" y="382860"/>
                </a:cubicBezTo>
                <a:cubicBezTo>
                  <a:pt x="3563317" y="374352"/>
                  <a:pt x="3571825" y="343967"/>
                  <a:pt x="3581549" y="291703"/>
                </a:cubicBezTo>
                <a:cubicBezTo>
                  <a:pt x="3581549" y="288057"/>
                  <a:pt x="3581549" y="286234"/>
                  <a:pt x="3581549" y="286234"/>
                </a:cubicBezTo>
                <a:cubicBezTo>
                  <a:pt x="3580333" y="285018"/>
                  <a:pt x="3578510" y="285018"/>
                  <a:pt x="3576079" y="286234"/>
                </a:cubicBezTo>
                <a:cubicBezTo>
                  <a:pt x="3572433" y="287449"/>
                  <a:pt x="3568787" y="289272"/>
                  <a:pt x="3565140" y="291703"/>
                </a:cubicBezTo>
                <a:cubicBezTo>
                  <a:pt x="3565140" y="292919"/>
                  <a:pt x="3564533" y="294742"/>
                  <a:pt x="3563317" y="297173"/>
                </a:cubicBezTo>
                <a:cubicBezTo>
                  <a:pt x="3562102" y="304465"/>
                  <a:pt x="3557848" y="315404"/>
                  <a:pt x="3550555" y="329989"/>
                </a:cubicBezTo>
                <a:cubicBezTo>
                  <a:pt x="3543263" y="349436"/>
                  <a:pt x="3537185" y="359160"/>
                  <a:pt x="3532324" y="359160"/>
                </a:cubicBezTo>
                <a:cubicBezTo>
                  <a:pt x="3520170" y="362806"/>
                  <a:pt x="3513484" y="349436"/>
                  <a:pt x="3512269" y="319050"/>
                </a:cubicBezTo>
                <a:lnTo>
                  <a:pt x="3479453" y="381037"/>
                </a:lnTo>
                <a:cubicBezTo>
                  <a:pt x="3479453" y="383468"/>
                  <a:pt x="3477629" y="387114"/>
                  <a:pt x="3473983" y="391976"/>
                </a:cubicBezTo>
                <a:cubicBezTo>
                  <a:pt x="3472768" y="394407"/>
                  <a:pt x="3472160" y="395622"/>
                  <a:pt x="3472160" y="395622"/>
                </a:cubicBezTo>
                <a:cubicBezTo>
                  <a:pt x="3472160" y="395622"/>
                  <a:pt x="3470945" y="395622"/>
                  <a:pt x="3468514" y="395622"/>
                </a:cubicBezTo>
                <a:cubicBezTo>
                  <a:pt x="3458790" y="395622"/>
                  <a:pt x="3453928" y="393799"/>
                  <a:pt x="3453928" y="390153"/>
                </a:cubicBezTo>
                <a:lnTo>
                  <a:pt x="3453928" y="386507"/>
                </a:lnTo>
                <a:cubicBezTo>
                  <a:pt x="3453928" y="385291"/>
                  <a:pt x="3456359" y="381037"/>
                  <a:pt x="3461221" y="373745"/>
                </a:cubicBezTo>
                <a:cubicBezTo>
                  <a:pt x="3475806" y="319050"/>
                  <a:pt x="3478845" y="280764"/>
                  <a:pt x="3470337" y="258887"/>
                </a:cubicBezTo>
                <a:cubicBezTo>
                  <a:pt x="3467906" y="261317"/>
                  <a:pt x="3463044" y="264964"/>
                  <a:pt x="3455752" y="269825"/>
                </a:cubicBezTo>
                <a:cubicBezTo>
                  <a:pt x="3420504" y="300211"/>
                  <a:pt x="3396196" y="314796"/>
                  <a:pt x="3382826" y="313581"/>
                </a:cubicBezTo>
                <a:cubicBezTo>
                  <a:pt x="3382826" y="313581"/>
                  <a:pt x="3382218" y="313581"/>
                  <a:pt x="3381003" y="313581"/>
                </a:cubicBezTo>
                <a:cubicBezTo>
                  <a:pt x="3377356" y="314796"/>
                  <a:pt x="3375533" y="313581"/>
                  <a:pt x="3375533" y="309935"/>
                </a:cubicBezTo>
                <a:cubicBezTo>
                  <a:pt x="3399842" y="298996"/>
                  <a:pt x="3428404" y="274687"/>
                  <a:pt x="3461221" y="237009"/>
                </a:cubicBezTo>
                <a:cubicBezTo>
                  <a:pt x="3478237" y="217562"/>
                  <a:pt x="3491607" y="201154"/>
                  <a:pt x="3501330" y="187784"/>
                </a:cubicBezTo>
                <a:cubicBezTo>
                  <a:pt x="3497684" y="186569"/>
                  <a:pt x="3492215" y="185353"/>
                  <a:pt x="3484922" y="184138"/>
                </a:cubicBezTo>
                <a:cubicBezTo>
                  <a:pt x="3478845" y="182922"/>
                  <a:pt x="3473983" y="181707"/>
                  <a:pt x="3470337" y="180491"/>
                </a:cubicBezTo>
                <a:cubicBezTo>
                  <a:pt x="3465475" y="180491"/>
                  <a:pt x="3463044" y="178061"/>
                  <a:pt x="3463044" y="173199"/>
                </a:cubicBezTo>
                <a:cubicBezTo>
                  <a:pt x="3463044" y="170768"/>
                  <a:pt x="3468514" y="163475"/>
                  <a:pt x="3479453" y="151321"/>
                </a:cubicBezTo>
                <a:cubicBezTo>
                  <a:pt x="3496469" y="133090"/>
                  <a:pt x="3504977" y="119720"/>
                  <a:pt x="3504977" y="111212"/>
                </a:cubicBezTo>
                <a:cubicBezTo>
                  <a:pt x="3504977" y="109996"/>
                  <a:pt x="3503761" y="107566"/>
                  <a:pt x="3501330" y="103919"/>
                </a:cubicBezTo>
                <a:cubicBezTo>
                  <a:pt x="3498899" y="100273"/>
                  <a:pt x="3497684" y="97234"/>
                  <a:pt x="3497684" y="94804"/>
                </a:cubicBezTo>
                <a:cubicBezTo>
                  <a:pt x="3498899" y="89942"/>
                  <a:pt x="3501330" y="87511"/>
                  <a:pt x="3504977" y="87511"/>
                </a:cubicBezTo>
                <a:cubicBezTo>
                  <a:pt x="3519562" y="93588"/>
                  <a:pt x="3529285" y="100881"/>
                  <a:pt x="3534147" y="109389"/>
                </a:cubicBezTo>
                <a:cubicBezTo>
                  <a:pt x="3534147" y="114250"/>
                  <a:pt x="3527462" y="125189"/>
                  <a:pt x="3514092" y="142205"/>
                </a:cubicBezTo>
                <a:cubicBezTo>
                  <a:pt x="3504369" y="154360"/>
                  <a:pt x="3499507" y="161652"/>
                  <a:pt x="3499507" y="164083"/>
                </a:cubicBezTo>
                <a:cubicBezTo>
                  <a:pt x="3500722" y="164083"/>
                  <a:pt x="3502546" y="164691"/>
                  <a:pt x="3504977" y="165906"/>
                </a:cubicBezTo>
                <a:cubicBezTo>
                  <a:pt x="3515915" y="169553"/>
                  <a:pt x="3523208" y="173199"/>
                  <a:pt x="3526854" y="176845"/>
                </a:cubicBezTo>
                <a:cubicBezTo>
                  <a:pt x="3528070" y="175630"/>
                  <a:pt x="3528677" y="171376"/>
                  <a:pt x="3528677" y="164083"/>
                </a:cubicBezTo>
                <a:cubicBezTo>
                  <a:pt x="3528677" y="148283"/>
                  <a:pt x="3533539" y="140382"/>
                  <a:pt x="3543263" y="140382"/>
                </a:cubicBezTo>
                <a:cubicBezTo>
                  <a:pt x="3546909" y="140382"/>
                  <a:pt x="3548732" y="144029"/>
                  <a:pt x="3548732" y="151321"/>
                </a:cubicBezTo>
                <a:cubicBezTo>
                  <a:pt x="3548732" y="153752"/>
                  <a:pt x="3548124" y="158006"/>
                  <a:pt x="3546909" y="164083"/>
                </a:cubicBezTo>
                <a:cubicBezTo>
                  <a:pt x="3545694" y="170160"/>
                  <a:pt x="3545694" y="175630"/>
                  <a:pt x="3546909" y="180491"/>
                </a:cubicBezTo>
                <a:cubicBezTo>
                  <a:pt x="3548124" y="179276"/>
                  <a:pt x="3550555" y="177453"/>
                  <a:pt x="3554201" y="175022"/>
                </a:cubicBezTo>
                <a:cubicBezTo>
                  <a:pt x="3561494" y="168945"/>
                  <a:pt x="3566963" y="165299"/>
                  <a:pt x="3570610" y="164083"/>
                </a:cubicBezTo>
                <a:cubicBezTo>
                  <a:pt x="3573041" y="147067"/>
                  <a:pt x="3574864" y="120328"/>
                  <a:pt x="3576079" y="83865"/>
                </a:cubicBezTo>
                <a:cubicBezTo>
                  <a:pt x="3577295" y="71710"/>
                  <a:pt x="3577902" y="62595"/>
                  <a:pt x="3577902" y="56518"/>
                </a:cubicBezTo>
                <a:cubicBezTo>
                  <a:pt x="3577902" y="54087"/>
                  <a:pt x="3574864" y="52264"/>
                  <a:pt x="3568787" y="51048"/>
                </a:cubicBezTo>
                <a:cubicBezTo>
                  <a:pt x="3561494" y="49833"/>
                  <a:pt x="3557848" y="47402"/>
                  <a:pt x="3557848" y="43756"/>
                </a:cubicBezTo>
                <a:cubicBezTo>
                  <a:pt x="3557848" y="40109"/>
                  <a:pt x="3559063" y="37678"/>
                  <a:pt x="3561494" y="36463"/>
                </a:cubicBezTo>
                <a:cubicBezTo>
                  <a:pt x="3562709" y="36463"/>
                  <a:pt x="3565140" y="35855"/>
                  <a:pt x="3568787" y="34640"/>
                </a:cubicBezTo>
                <a:cubicBezTo>
                  <a:pt x="3579725" y="32209"/>
                  <a:pt x="3588233" y="30994"/>
                  <a:pt x="3594311" y="30994"/>
                </a:cubicBezTo>
                <a:close/>
                <a:moveTo>
                  <a:pt x="642156" y="18232"/>
                </a:moveTo>
                <a:lnTo>
                  <a:pt x="645802" y="18232"/>
                </a:lnTo>
                <a:cubicBezTo>
                  <a:pt x="660387" y="23093"/>
                  <a:pt x="674973" y="27347"/>
                  <a:pt x="689558" y="30994"/>
                </a:cubicBezTo>
                <a:cubicBezTo>
                  <a:pt x="690773" y="32209"/>
                  <a:pt x="691989" y="32817"/>
                  <a:pt x="693204" y="32817"/>
                </a:cubicBezTo>
                <a:cubicBezTo>
                  <a:pt x="696850" y="35248"/>
                  <a:pt x="698674" y="37678"/>
                  <a:pt x="698674" y="40109"/>
                </a:cubicBezTo>
                <a:cubicBezTo>
                  <a:pt x="693812" y="55910"/>
                  <a:pt x="679227" y="75357"/>
                  <a:pt x="654918" y="98450"/>
                </a:cubicBezTo>
                <a:cubicBezTo>
                  <a:pt x="631825" y="121543"/>
                  <a:pt x="617240" y="140990"/>
                  <a:pt x="611163" y="156791"/>
                </a:cubicBezTo>
                <a:cubicBezTo>
                  <a:pt x="619671" y="156791"/>
                  <a:pt x="631825" y="154360"/>
                  <a:pt x="647625" y="149498"/>
                </a:cubicBezTo>
                <a:cubicBezTo>
                  <a:pt x="660995" y="145852"/>
                  <a:pt x="670719" y="144029"/>
                  <a:pt x="676796" y="144029"/>
                </a:cubicBezTo>
                <a:cubicBezTo>
                  <a:pt x="680442" y="144029"/>
                  <a:pt x="684088" y="144029"/>
                  <a:pt x="687735" y="144029"/>
                </a:cubicBezTo>
                <a:cubicBezTo>
                  <a:pt x="691381" y="147675"/>
                  <a:pt x="693204" y="151321"/>
                  <a:pt x="693204" y="154967"/>
                </a:cubicBezTo>
                <a:cubicBezTo>
                  <a:pt x="693204" y="174414"/>
                  <a:pt x="691989" y="193253"/>
                  <a:pt x="689558" y="211485"/>
                </a:cubicBezTo>
                <a:cubicBezTo>
                  <a:pt x="705358" y="206623"/>
                  <a:pt x="721767" y="202977"/>
                  <a:pt x="738783" y="200546"/>
                </a:cubicBezTo>
                <a:cubicBezTo>
                  <a:pt x="763091" y="200546"/>
                  <a:pt x="775246" y="206015"/>
                  <a:pt x="775246" y="216954"/>
                </a:cubicBezTo>
                <a:cubicBezTo>
                  <a:pt x="775246" y="218170"/>
                  <a:pt x="774638" y="219993"/>
                  <a:pt x="773422" y="222424"/>
                </a:cubicBezTo>
                <a:cubicBezTo>
                  <a:pt x="743037" y="250379"/>
                  <a:pt x="698066" y="294134"/>
                  <a:pt x="638510" y="353690"/>
                </a:cubicBezTo>
                <a:cubicBezTo>
                  <a:pt x="647018" y="352475"/>
                  <a:pt x="660387" y="350652"/>
                  <a:pt x="678619" y="348221"/>
                </a:cubicBezTo>
                <a:cubicBezTo>
                  <a:pt x="710220" y="343359"/>
                  <a:pt x="732706" y="340928"/>
                  <a:pt x="746075" y="340928"/>
                </a:cubicBezTo>
                <a:cubicBezTo>
                  <a:pt x="761876" y="340928"/>
                  <a:pt x="769776" y="347005"/>
                  <a:pt x="769776" y="359160"/>
                </a:cubicBezTo>
                <a:cubicBezTo>
                  <a:pt x="768561" y="364021"/>
                  <a:pt x="766130" y="367060"/>
                  <a:pt x="762484" y="368275"/>
                </a:cubicBezTo>
                <a:cubicBezTo>
                  <a:pt x="736960" y="367060"/>
                  <a:pt x="698066" y="370098"/>
                  <a:pt x="645802" y="377391"/>
                </a:cubicBezTo>
                <a:cubicBezTo>
                  <a:pt x="626355" y="379822"/>
                  <a:pt x="611770" y="381645"/>
                  <a:pt x="602047" y="382860"/>
                </a:cubicBezTo>
                <a:cubicBezTo>
                  <a:pt x="592323" y="382860"/>
                  <a:pt x="587462" y="379822"/>
                  <a:pt x="587462" y="373745"/>
                </a:cubicBezTo>
                <a:cubicBezTo>
                  <a:pt x="587462" y="370098"/>
                  <a:pt x="591108" y="365237"/>
                  <a:pt x="598401" y="359160"/>
                </a:cubicBezTo>
                <a:cubicBezTo>
                  <a:pt x="616632" y="344574"/>
                  <a:pt x="636079" y="326951"/>
                  <a:pt x="656741" y="306288"/>
                </a:cubicBezTo>
                <a:cubicBezTo>
                  <a:pt x="649449" y="309935"/>
                  <a:pt x="642156" y="309327"/>
                  <a:pt x="634863" y="304465"/>
                </a:cubicBezTo>
                <a:cubicBezTo>
                  <a:pt x="633648" y="304465"/>
                  <a:pt x="631825" y="303858"/>
                  <a:pt x="629394" y="302642"/>
                </a:cubicBezTo>
                <a:cubicBezTo>
                  <a:pt x="605085" y="292919"/>
                  <a:pt x="593539" y="281372"/>
                  <a:pt x="594754" y="268002"/>
                </a:cubicBezTo>
                <a:cubicBezTo>
                  <a:pt x="594754" y="255848"/>
                  <a:pt x="618455" y="239440"/>
                  <a:pt x="665857" y="218777"/>
                </a:cubicBezTo>
                <a:cubicBezTo>
                  <a:pt x="667072" y="202977"/>
                  <a:pt x="667680" y="185961"/>
                  <a:pt x="667680" y="167729"/>
                </a:cubicBezTo>
                <a:cubicBezTo>
                  <a:pt x="643372" y="167729"/>
                  <a:pt x="620278" y="172591"/>
                  <a:pt x="598401" y="182315"/>
                </a:cubicBezTo>
                <a:cubicBezTo>
                  <a:pt x="592323" y="181099"/>
                  <a:pt x="588677" y="178061"/>
                  <a:pt x="587462" y="173199"/>
                </a:cubicBezTo>
                <a:cubicBezTo>
                  <a:pt x="587462" y="161045"/>
                  <a:pt x="595970" y="145852"/>
                  <a:pt x="612986" y="127620"/>
                </a:cubicBezTo>
                <a:cubicBezTo>
                  <a:pt x="619063" y="121543"/>
                  <a:pt x="623317" y="117289"/>
                  <a:pt x="625748" y="114858"/>
                </a:cubicBezTo>
                <a:cubicBezTo>
                  <a:pt x="646410" y="91765"/>
                  <a:pt x="660387" y="71103"/>
                  <a:pt x="667680" y="52871"/>
                </a:cubicBezTo>
                <a:lnTo>
                  <a:pt x="667680" y="51048"/>
                </a:lnTo>
                <a:cubicBezTo>
                  <a:pt x="667680" y="48617"/>
                  <a:pt x="662818" y="45579"/>
                  <a:pt x="653095" y="41932"/>
                </a:cubicBezTo>
                <a:cubicBezTo>
                  <a:pt x="638510" y="37071"/>
                  <a:pt x="631217" y="31601"/>
                  <a:pt x="631217" y="25524"/>
                </a:cubicBezTo>
                <a:cubicBezTo>
                  <a:pt x="631217" y="20662"/>
                  <a:pt x="634863" y="18232"/>
                  <a:pt x="642156" y="18232"/>
                </a:cubicBezTo>
                <a:close/>
                <a:moveTo>
                  <a:pt x="4053743" y="16408"/>
                </a:moveTo>
                <a:cubicBezTo>
                  <a:pt x="4061036" y="17624"/>
                  <a:pt x="4062251" y="18839"/>
                  <a:pt x="4057389" y="20055"/>
                </a:cubicBezTo>
                <a:cubicBezTo>
                  <a:pt x="4054958" y="22486"/>
                  <a:pt x="4053743" y="25524"/>
                  <a:pt x="4053743" y="29170"/>
                </a:cubicBezTo>
                <a:cubicBezTo>
                  <a:pt x="4053743" y="42540"/>
                  <a:pt x="4068936" y="55910"/>
                  <a:pt x="4099322" y="69280"/>
                </a:cubicBezTo>
                <a:cubicBezTo>
                  <a:pt x="4123630" y="81434"/>
                  <a:pt x="4135784" y="91765"/>
                  <a:pt x="4135784" y="100273"/>
                </a:cubicBezTo>
                <a:cubicBezTo>
                  <a:pt x="4135784" y="107566"/>
                  <a:pt x="4129100" y="111212"/>
                  <a:pt x="4115730" y="111212"/>
                </a:cubicBezTo>
                <a:cubicBezTo>
                  <a:pt x="4109653" y="111212"/>
                  <a:pt x="4105398" y="111820"/>
                  <a:pt x="4102968" y="113035"/>
                </a:cubicBezTo>
                <a:cubicBezTo>
                  <a:pt x="4100537" y="114250"/>
                  <a:pt x="4096283" y="115466"/>
                  <a:pt x="4090206" y="116681"/>
                </a:cubicBezTo>
                <a:cubicBezTo>
                  <a:pt x="4084129" y="119112"/>
                  <a:pt x="4079267" y="120935"/>
                  <a:pt x="4075621" y="122151"/>
                </a:cubicBezTo>
                <a:cubicBezTo>
                  <a:pt x="4071974" y="122151"/>
                  <a:pt x="4069544" y="120935"/>
                  <a:pt x="4068328" y="118505"/>
                </a:cubicBezTo>
                <a:cubicBezTo>
                  <a:pt x="4068328" y="114858"/>
                  <a:pt x="4073190" y="110604"/>
                  <a:pt x="4082913" y="105742"/>
                </a:cubicBezTo>
                <a:cubicBezTo>
                  <a:pt x="4091422" y="100881"/>
                  <a:pt x="4095675" y="97234"/>
                  <a:pt x="4095675" y="94804"/>
                </a:cubicBezTo>
                <a:lnTo>
                  <a:pt x="4095675" y="92980"/>
                </a:lnTo>
                <a:cubicBezTo>
                  <a:pt x="4092029" y="90550"/>
                  <a:pt x="4087167" y="87511"/>
                  <a:pt x="4081090" y="83865"/>
                </a:cubicBezTo>
                <a:cubicBezTo>
                  <a:pt x="4050705" y="66849"/>
                  <a:pt x="4036119" y="48617"/>
                  <a:pt x="4037335" y="29170"/>
                </a:cubicBezTo>
                <a:cubicBezTo>
                  <a:pt x="4037335" y="20662"/>
                  <a:pt x="4042804" y="16408"/>
                  <a:pt x="4053743" y="16408"/>
                </a:cubicBezTo>
                <a:close/>
                <a:moveTo>
                  <a:pt x="164083" y="12762"/>
                </a:moveTo>
                <a:cubicBezTo>
                  <a:pt x="166514" y="12762"/>
                  <a:pt x="169552" y="13370"/>
                  <a:pt x="173199" y="14585"/>
                </a:cubicBezTo>
                <a:cubicBezTo>
                  <a:pt x="175629" y="17016"/>
                  <a:pt x="178060" y="18232"/>
                  <a:pt x="180491" y="18232"/>
                </a:cubicBezTo>
                <a:cubicBezTo>
                  <a:pt x="181707" y="18232"/>
                  <a:pt x="185353" y="18839"/>
                  <a:pt x="191430" y="20055"/>
                </a:cubicBezTo>
                <a:cubicBezTo>
                  <a:pt x="198723" y="22486"/>
                  <a:pt x="202369" y="23701"/>
                  <a:pt x="202369" y="23701"/>
                </a:cubicBezTo>
                <a:cubicBezTo>
                  <a:pt x="210877" y="26132"/>
                  <a:pt x="215739" y="30386"/>
                  <a:pt x="216954" y="36463"/>
                </a:cubicBezTo>
                <a:cubicBezTo>
                  <a:pt x="216954" y="37678"/>
                  <a:pt x="216346" y="40109"/>
                  <a:pt x="215131" y="43756"/>
                </a:cubicBezTo>
                <a:cubicBezTo>
                  <a:pt x="212700" y="46186"/>
                  <a:pt x="211485" y="48010"/>
                  <a:pt x="211485" y="49225"/>
                </a:cubicBezTo>
                <a:cubicBezTo>
                  <a:pt x="184745" y="86903"/>
                  <a:pt x="156183" y="121543"/>
                  <a:pt x="125797" y="153144"/>
                </a:cubicBezTo>
                <a:cubicBezTo>
                  <a:pt x="152536" y="142205"/>
                  <a:pt x="176845" y="130051"/>
                  <a:pt x="198723" y="116681"/>
                </a:cubicBezTo>
                <a:cubicBezTo>
                  <a:pt x="208446" y="113035"/>
                  <a:pt x="215131" y="114858"/>
                  <a:pt x="218777" y="122151"/>
                </a:cubicBezTo>
                <a:cubicBezTo>
                  <a:pt x="219993" y="123366"/>
                  <a:pt x="217562" y="127013"/>
                  <a:pt x="211485" y="133090"/>
                </a:cubicBezTo>
                <a:cubicBezTo>
                  <a:pt x="181099" y="151321"/>
                  <a:pt x="160437" y="167729"/>
                  <a:pt x="149498" y="182315"/>
                </a:cubicBezTo>
                <a:cubicBezTo>
                  <a:pt x="151929" y="184745"/>
                  <a:pt x="151929" y="189607"/>
                  <a:pt x="149498" y="196900"/>
                </a:cubicBezTo>
                <a:cubicBezTo>
                  <a:pt x="149498" y="198115"/>
                  <a:pt x="148890" y="199331"/>
                  <a:pt x="147675" y="200546"/>
                </a:cubicBezTo>
                <a:cubicBezTo>
                  <a:pt x="145244" y="207839"/>
                  <a:pt x="144028" y="213308"/>
                  <a:pt x="144028" y="216954"/>
                </a:cubicBezTo>
                <a:cubicBezTo>
                  <a:pt x="139167" y="226678"/>
                  <a:pt x="159829" y="230324"/>
                  <a:pt x="206015" y="227893"/>
                </a:cubicBezTo>
                <a:cubicBezTo>
                  <a:pt x="214523" y="227893"/>
                  <a:pt x="218777" y="231539"/>
                  <a:pt x="218777" y="238832"/>
                </a:cubicBezTo>
                <a:cubicBezTo>
                  <a:pt x="219993" y="243694"/>
                  <a:pt x="216954" y="246732"/>
                  <a:pt x="209662" y="247948"/>
                </a:cubicBezTo>
                <a:cubicBezTo>
                  <a:pt x="180491" y="256456"/>
                  <a:pt x="152536" y="266179"/>
                  <a:pt x="125797" y="277118"/>
                </a:cubicBezTo>
                <a:cubicBezTo>
                  <a:pt x="94196" y="343967"/>
                  <a:pt x="63810" y="388330"/>
                  <a:pt x="34640" y="410208"/>
                </a:cubicBezTo>
                <a:cubicBezTo>
                  <a:pt x="27347" y="416285"/>
                  <a:pt x="19447" y="417500"/>
                  <a:pt x="10939" y="413854"/>
                </a:cubicBezTo>
                <a:cubicBezTo>
                  <a:pt x="6077" y="412638"/>
                  <a:pt x="2431" y="408992"/>
                  <a:pt x="0" y="402915"/>
                </a:cubicBezTo>
                <a:cubicBezTo>
                  <a:pt x="0" y="400484"/>
                  <a:pt x="1823" y="399269"/>
                  <a:pt x="5469" y="399269"/>
                </a:cubicBezTo>
                <a:cubicBezTo>
                  <a:pt x="6685" y="399269"/>
                  <a:pt x="8508" y="399269"/>
                  <a:pt x="10939" y="399269"/>
                </a:cubicBezTo>
                <a:cubicBezTo>
                  <a:pt x="15801" y="400484"/>
                  <a:pt x="19447" y="399876"/>
                  <a:pt x="21878" y="397446"/>
                </a:cubicBezTo>
                <a:cubicBezTo>
                  <a:pt x="42540" y="385291"/>
                  <a:pt x="66849" y="349436"/>
                  <a:pt x="94803" y="289880"/>
                </a:cubicBezTo>
                <a:cubicBezTo>
                  <a:pt x="92373" y="291096"/>
                  <a:pt x="88119" y="292919"/>
                  <a:pt x="82041" y="295350"/>
                </a:cubicBezTo>
                <a:cubicBezTo>
                  <a:pt x="68672" y="301427"/>
                  <a:pt x="58948" y="306288"/>
                  <a:pt x="52871" y="309935"/>
                </a:cubicBezTo>
                <a:cubicBezTo>
                  <a:pt x="35855" y="313581"/>
                  <a:pt x="29170" y="308719"/>
                  <a:pt x="32817" y="295350"/>
                </a:cubicBezTo>
                <a:cubicBezTo>
                  <a:pt x="57125" y="267395"/>
                  <a:pt x="81434" y="237009"/>
                  <a:pt x="105742" y="204192"/>
                </a:cubicBezTo>
                <a:cubicBezTo>
                  <a:pt x="105742" y="202977"/>
                  <a:pt x="104527" y="201154"/>
                  <a:pt x="102096" y="198723"/>
                </a:cubicBezTo>
                <a:cubicBezTo>
                  <a:pt x="99665" y="196292"/>
                  <a:pt x="98450" y="194469"/>
                  <a:pt x="98450" y="193253"/>
                </a:cubicBezTo>
                <a:cubicBezTo>
                  <a:pt x="98450" y="188392"/>
                  <a:pt x="105742" y="184745"/>
                  <a:pt x="120327" y="182315"/>
                </a:cubicBezTo>
                <a:cubicBezTo>
                  <a:pt x="125189" y="182315"/>
                  <a:pt x="128835" y="181707"/>
                  <a:pt x="131266" y="180491"/>
                </a:cubicBezTo>
                <a:cubicBezTo>
                  <a:pt x="131266" y="180491"/>
                  <a:pt x="132482" y="178668"/>
                  <a:pt x="134913" y="175022"/>
                </a:cubicBezTo>
                <a:cubicBezTo>
                  <a:pt x="139774" y="170160"/>
                  <a:pt x="142813" y="167122"/>
                  <a:pt x="144028" y="165906"/>
                </a:cubicBezTo>
                <a:cubicBezTo>
                  <a:pt x="130659" y="168337"/>
                  <a:pt x="109996" y="176237"/>
                  <a:pt x="82041" y="189607"/>
                </a:cubicBezTo>
                <a:cubicBezTo>
                  <a:pt x="63810" y="199331"/>
                  <a:pt x="51656" y="204800"/>
                  <a:pt x="45579" y="206015"/>
                </a:cubicBezTo>
                <a:cubicBezTo>
                  <a:pt x="27347" y="210877"/>
                  <a:pt x="17624" y="206623"/>
                  <a:pt x="16408" y="193253"/>
                </a:cubicBezTo>
                <a:cubicBezTo>
                  <a:pt x="15193" y="187176"/>
                  <a:pt x="17624" y="184138"/>
                  <a:pt x="23701" y="184138"/>
                </a:cubicBezTo>
                <a:cubicBezTo>
                  <a:pt x="26132" y="184138"/>
                  <a:pt x="28563" y="184745"/>
                  <a:pt x="30993" y="185961"/>
                </a:cubicBezTo>
                <a:cubicBezTo>
                  <a:pt x="33424" y="187176"/>
                  <a:pt x="35247" y="187784"/>
                  <a:pt x="36463" y="187784"/>
                </a:cubicBezTo>
                <a:cubicBezTo>
                  <a:pt x="65633" y="179276"/>
                  <a:pt x="92373" y="168337"/>
                  <a:pt x="116681" y="154967"/>
                </a:cubicBezTo>
                <a:cubicBezTo>
                  <a:pt x="110604" y="153752"/>
                  <a:pt x="109996" y="150106"/>
                  <a:pt x="114858" y="144029"/>
                </a:cubicBezTo>
                <a:cubicBezTo>
                  <a:pt x="140382" y="116074"/>
                  <a:pt x="163475" y="85080"/>
                  <a:pt x="184137" y="51048"/>
                </a:cubicBezTo>
                <a:cubicBezTo>
                  <a:pt x="186568" y="43756"/>
                  <a:pt x="185353" y="38894"/>
                  <a:pt x="180491" y="36463"/>
                </a:cubicBezTo>
                <a:cubicBezTo>
                  <a:pt x="178060" y="35248"/>
                  <a:pt x="173806" y="33424"/>
                  <a:pt x="167729" y="30994"/>
                </a:cubicBezTo>
                <a:cubicBezTo>
                  <a:pt x="158006" y="27347"/>
                  <a:pt x="152536" y="24309"/>
                  <a:pt x="151321" y="21878"/>
                </a:cubicBezTo>
                <a:cubicBezTo>
                  <a:pt x="154967" y="15801"/>
                  <a:pt x="159221" y="12762"/>
                  <a:pt x="164083" y="12762"/>
                </a:cubicBezTo>
                <a:close/>
                <a:moveTo>
                  <a:pt x="4582864" y="10939"/>
                </a:moveTo>
                <a:cubicBezTo>
                  <a:pt x="4599880" y="13370"/>
                  <a:pt x="4609604" y="20662"/>
                  <a:pt x="4612034" y="32817"/>
                </a:cubicBezTo>
                <a:cubicBezTo>
                  <a:pt x="4612034" y="38894"/>
                  <a:pt x="4605350" y="48010"/>
                  <a:pt x="4591980" y="60164"/>
                </a:cubicBezTo>
                <a:cubicBezTo>
                  <a:pt x="4588334" y="63810"/>
                  <a:pt x="4585903" y="66241"/>
                  <a:pt x="4584688" y="67456"/>
                </a:cubicBezTo>
                <a:cubicBezTo>
                  <a:pt x="4570102" y="85688"/>
                  <a:pt x="4559163" y="102096"/>
                  <a:pt x="4551870" y="116681"/>
                </a:cubicBezTo>
                <a:cubicBezTo>
                  <a:pt x="4554302" y="116681"/>
                  <a:pt x="4557948" y="116074"/>
                  <a:pt x="4562810" y="114858"/>
                </a:cubicBezTo>
                <a:cubicBezTo>
                  <a:pt x="4566456" y="113643"/>
                  <a:pt x="4569494" y="113035"/>
                  <a:pt x="4571925" y="113035"/>
                </a:cubicBezTo>
                <a:cubicBezTo>
                  <a:pt x="4579218" y="113035"/>
                  <a:pt x="4582864" y="114858"/>
                  <a:pt x="4582864" y="118505"/>
                </a:cubicBezTo>
                <a:cubicBezTo>
                  <a:pt x="4584080" y="129443"/>
                  <a:pt x="4583472" y="134913"/>
                  <a:pt x="4581041" y="134913"/>
                </a:cubicBezTo>
                <a:cubicBezTo>
                  <a:pt x="4568886" y="137344"/>
                  <a:pt x="4552478" y="144636"/>
                  <a:pt x="4531816" y="156791"/>
                </a:cubicBezTo>
                <a:cubicBezTo>
                  <a:pt x="4523308" y="160437"/>
                  <a:pt x="4517231" y="163475"/>
                  <a:pt x="4513584" y="165906"/>
                </a:cubicBezTo>
                <a:cubicBezTo>
                  <a:pt x="4511154" y="167122"/>
                  <a:pt x="4505684" y="170160"/>
                  <a:pt x="4497176" y="175022"/>
                </a:cubicBezTo>
                <a:cubicBezTo>
                  <a:pt x="4481376" y="185961"/>
                  <a:pt x="4471652" y="191430"/>
                  <a:pt x="4468006" y="191430"/>
                </a:cubicBezTo>
                <a:cubicBezTo>
                  <a:pt x="4466790" y="191430"/>
                  <a:pt x="4466183" y="190215"/>
                  <a:pt x="4466183" y="187784"/>
                </a:cubicBezTo>
                <a:cubicBezTo>
                  <a:pt x="4466183" y="185353"/>
                  <a:pt x="4467398" y="183530"/>
                  <a:pt x="4469829" y="182315"/>
                </a:cubicBezTo>
                <a:cubicBezTo>
                  <a:pt x="4469829" y="183530"/>
                  <a:pt x="4470436" y="183530"/>
                  <a:pt x="4471652" y="182315"/>
                </a:cubicBezTo>
                <a:cubicBezTo>
                  <a:pt x="4472868" y="179884"/>
                  <a:pt x="4475906" y="176845"/>
                  <a:pt x="4480768" y="173199"/>
                </a:cubicBezTo>
                <a:cubicBezTo>
                  <a:pt x="4485630" y="169553"/>
                  <a:pt x="4488668" y="166514"/>
                  <a:pt x="4489884" y="164083"/>
                </a:cubicBezTo>
                <a:cubicBezTo>
                  <a:pt x="4489884" y="162868"/>
                  <a:pt x="4487453" y="160437"/>
                  <a:pt x="4482591" y="156791"/>
                </a:cubicBezTo>
                <a:cubicBezTo>
                  <a:pt x="4476514" y="153144"/>
                  <a:pt x="4472868" y="150713"/>
                  <a:pt x="4471652" y="149498"/>
                </a:cubicBezTo>
                <a:cubicBezTo>
                  <a:pt x="4469222" y="144636"/>
                  <a:pt x="4466790" y="137344"/>
                  <a:pt x="4464360" y="127620"/>
                </a:cubicBezTo>
                <a:cubicBezTo>
                  <a:pt x="4461929" y="121543"/>
                  <a:pt x="4460106" y="116681"/>
                  <a:pt x="4458890" y="113035"/>
                </a:cubicBezTo>
                <a:cubicBezTo>
                  <a:pt x="4457674" y="110604"/>
                  <a:pt x="4455852" y="107566"/>
                  <a:pt x="4453421" y="103919"/>
                </a:cubicBezTo>
                <a:cubicBezTo>
                  <a:pt x="4447344" y="97842"/>
                  <a:pt x="4444305" y="92373"/>
                  <a:pt x="4444305" y="87511"/>
                </a:cubicBezTo>
                <a:cubicBezTo>
                  <a:pt x="4443090" y="83865"/>
                  <a:pt x="4443698" y="81434"/>
                  <a:pt x="4446128" y="80218"/>
                </a:cubicBezTo>
                <a:cubicBezTo>
                  <a:pt x="4448559" y="79003"/>
                  <a:pt x="4451598" y="79611"/>
                  <a:pt x="4455244" y="82042"/>
                </a:cubicBezTo>
                <a:cubicBezTo>
                  <a:pt x="4466183" y="85688"/>
                  <a:pt x="4474691" y="95411"/>
                  <a:pt x="4480768" y="111212"/>
                </a:cubicBezTo>
                <a:cubicBezTo>
                  <a:pt x="4485630" y="130659"/>
                  <a:pt x="4491100" y="140382"/>
                  <a:pt x="4497176" y="140382"/>
                </a:cubicBezTo>
                <a:cubicBezTo>
                  <a:pt x="4506900" y="139167"/>
                  <a:pt x="4515408" y="134913"/>
                  <a:pt x="4522700" y="127620"/>
                </a:cubicBezTo>
                <a:cubicBezTo>
                  <a:pt x="4537286" y="98450"/>
                  <a:pt x="4552478" y="73534"/>
                  <a:pt x="4568279" y="52871"/>
                </a:cubicBezTo>
                <a:cubicBezTo>
                  <a:pt x="4559771" y="52871"/>
                  <a:pt x="4550655" y="55302"/>
                  <a:pt x="4540932" y="60164"/>
                </a:cubicBezTo>
                <a:cubicBezTo>
                  <a:pt x="4520270" y="68672"/>
                  <a:pt x="4508115" y="73534"/>
                  <a:pt x="4504469" y="74749"/>
                </a:cubicBezTo>
                <a:cubicBezTo>
                  <a:pt x="4502038" y="75964"/>
                  <a:pt x="4500215" y="77180"/>
                  <a:pt x="4499000" y="78395"/>
                </a:cubicBezTo>
                <a:cubicBezTo>
                  <a:pt x="4497784" y="79611"/>
                  <a:pt x="4496569" y="80218"/>
                  <a:pt x="4495353" y="80218"/>
                </a:cubicBezTo>
                <a:cubicBezTo>
                  <a:pt x="4490492" y="80218"/>
                  <a:pt x="4488060" y="77180"/>
                  <a:pt x="4488060" y="71103"/>
                </a:cubicBezTo>
                <a:cubicBezTo>
                  <a:pt x="4488060" y="63810"/>
                  <a:pt x="4506900" y="54087"/>
                  <a:pt x="4544578" y="41932"/>
                </a:cubicBezTo>
                <a:cubicBezTo>
                  <a:pt x="4561594" y="37071"/>
                  <a:pt x="4571925" y="33424"/>
                  <a:pt x="4575572" y="30994"/>
                </a:cubicBezTo>
                <a:cubicBezTo>
                  <a:pt x="4574356" y="27347"/>
                  <a:pt x="4573748" y="23093"/>
                  <a:pt x="4573748" y="18232"/>
                </a:cubicBezTo>
                <a:cubicBezTo>
                  <a:pt x="4572533" y="14585"/>
                  <a:pt x="4575572" y="12154"/>
                  <a:pt x="4582864" y="10939"/>
                </a:cubicBezTo>
                <a:close/>
                <a:moveTo>
                  <a:pt x="2978237" y="5470"/>
                </a:moveTo>
                <a:cubicBezTo>
                  <a:pt x="2983099" y="5470"/>
                  <a:pt x="2990391" y="8508"/>
                  <a:pt x="3000114" y="14585"/>
                </a:cubicBezTo>
                <a:cubicBezTo>
                  <a:pt x="3007407" y="20662"/>
                  <a:pt x="3012876" y="24309"/>
                  <a:pt x="3016523" y="25524"/>
                </a:cubicBezTo>
                <a:cubicBezTo>
                  <a:pt x="3025031" y="27955"/>
                  <a:pt x="3037185" y="30994"/>
                  <a:pt x="3052986" y="34640"/>
                </a:cubicBezTo>
                <a:cubicBezTo>
                  <a:pt x="3061494" y="38286"/>
                  <a:pt x="3065748" y="43148"/>
                  <a:pt x="3065748" y="49225"/>
                </a:cubicBezTo>
                <a:cubicBezTo>
                  <a:pt x="3065748" y="51656"/>
                  <a:pt x="3064532" y="54087"/>
                  <a:pt x="3062101" y="56518"/>
                </a:cubicBezTo>
                <a:cubicBezTo>
                  <a:pt x="3060886" y="57733"/>
                  <a:pt x="3060278" y="58341"/>
                  <a:pt x="3060278" y="58341"/>
                </a:cubicBezTo>
                <a:cubicBezTo>
                  <a:pt x="3042047" y="60772"/>
                  <a:pt x="3020776" y="70495"/>
                  <a:pt x="2996468" y="87511"/>
                </a:cubicBezTo>
                <a:cubicBezTo>
                  <a:pt x="2978237" y="102096"/>
                  <a:pt x="2964259" y="121543"/>
                  <a:pt x="2954536" y="145852"/>
                </a:cubicBezTo>
                <a:cubicBezTo>
                  <a:pt x="2969121" y="139775"/>
                  <a:pt x="2989783" y="128228"/>
                  <a:pt x="3016523" y="111212"/>
                </a:cubicBezTo>
                <a:cubicBezTo>
                  <a:pt x="3035970" y="99058"/>
                  <a:pt x="3050555" y="90550"/>
                  <a:pt x="3060278" y="85688"/>
                </a:cubicBezTo>
                <a:cubicBezTo>
                  <a:pt x="3062709" y="84472"/>
                  <a:pt x="3066963" y="82649"/>
                  <a:pt x="3073040" y="80218"/>
                </a:cubicBezTo>
                <a:cubicBezTo>
                  <a:pt x="3085195" y="72926"/>
                  <a:pt x="3096133" y="69280"/>
                  <a:pt x="3105857" y="69280"/>
                </a:cubicBezTo>
                <a:cubicBezTo>
                  <a:pt x="3105857" y="69280"/>
                  <a:pt x="3107072" y="69280"/>
                  <a:pt x="3109503" y="69280"/>
                </a:cubicBezTo>
                <a:cubicBezTo>
                  <a:pt x="3135027" y="68064"/>
                  <a:pt x="3147789" y="72926"/>
                  <a:pt x="3147789" y="83865"/>
                </a:cubicBezTo>
                <a:cubicBezTo>
                  <a:pt x="3147789" y="93588"/>
                  <a:pt x="3138066" y="102704"/>
                  <a:pt x="3118619" y="111212"/>
                </a:cubicBezTo>
                <a:cubicBezTo>
                  <a:pt x="3112542" y="113643"/>
                  <a:pt x="3108287" y="115466"/>
                  <a:pt x="3105857" y="116681"/>
                </a:cubicBezTo>
                <a:cubicBezTo>
                  <a:pt x="3104641" y="116681"/>
                  <a:pt x="3088841" y="124582"/>
                  <a:pt x="3058455" y="140382"/>
                </a:cubicBezTo>
                <a:cubicBezTo>
                  <a:pt x="3045085" y="147675"/>
                  <a:pt x="3037185" y="151929"/>
                  <a:pt x="3034754" y="153144"/>
                </a:cubicBezTo>
                <a:cubicBezTo>
                  <a:pt x="3031108" y="155575"/>
                  <a:pt x="3028677" y="156183"/>
                  <a:pt x="3027462" y="154967"/>
                </a:cubicBezTo>
                <a:cubicBezTo>
                  <a:pt x="3027462" y="152537"/>
                  <a:pt x="3028677" y="150106"/>
                  <a:pt x="3031108" y="147675"/>
                </a:cubicBezTo>
                <a:cubicBezTo>
                  <a:pt x="3049339" y="133090"/>
                  <a:pt x="3067571" y="119720"/>
                  <a:pt x="3085802" y="107566"/>
                </a:cubicBezTo>
                <a:cubicBezTo>
                  <a:pt x="3096741" y="101488"/>
                  <a:pt x="3104641" y="96019"/>
                  <a:pt x="3109503" y="91157"/>
                </a:cubicBezTo>
                <a:cubicBezTo>
                  <a:pt x="3114365" y="87511"/>
                  <a:pt x="3110719" y="85688"/>
                  <a:pt x="3098564" y="85688"/>
                </a:cubicBezTo>
                <a:cubicBezTo>
                  <a:pt x="3081548" y="85688"/>
                  <a:pt x="3046300" y="104527"/>
                  <a:pt x="2992822" y="142205"/>
                </a:cubicBezTo>
                <a:cubicBezTo>
                  <a:pt x="2978237" y="153144"/>
                  <a:pt x="2968513" y="159829"/>
                  <a:pt x="2963651" y="162260"/>
                </a:cubicBezTo>
                <a:cubicBezTo>
                  <a:pt x="2953928" y="169553"/>
                  <a:pt x="2943597" y="176237"/>
                  <a:pt x="2932658" y="182315"/>
                </a:cubicBezTo>
                <a:cubicBezTo>
                  <a:pt x="2925365" y="182315"/>
                  <a:pt x="2921719" y="179276"/>
                  <a:pt x="2921719" y="173199"/>
                </a:cubicBezTo>
                <a:cubicBezTo>
                  <a:pt x="2926581" y="134305"/>
                  <a:pt x="2958790" y="93588"/>
                  <a:pt x="3018346" y="51048"/>
                </a:cubicBezTo>
                <a:cubicBezTo>
                  <a:pt x="2986745" y="35248"/>
                  <a:pt x="2971552" y="22486"/>
                  <a:pt x="2972767" y="12762"/>
                </a:cubicBezTo>
                <a:cubicBezTo>
                  <a:pt x="2972767" y="7900"/>
                  <a:pt x="2974590" y="5470"/>
                  <a:pt x="2978237" y="5470"/>
                </a:cubicBezTo>
                <a:close/>
                <a:moveTo>
                  <a:pt x="2487811" y="0"/>
                </a:moveTo>
                <a:lnTo>
                  <a:pt x="2491457" y="0"/>
                </a:lnTo>
                <a:cubicBezTo>
                  <a:pt x="2491457" y="2431"/>
                  <a:pt x="2492065" y="6077"/>
                  <a:pt x="2493280" y="10939"/>
                </a:cubicBezTo>
                <a:cubicBezTo>
                  <a:pt x="2493280" y="19447"/>
                  <a:pt x="2493888" y="24309"/>
                  <a:pt x="2495103" y="25524"/>
                </a:cubicBezTo>
                <a:cubicBezTo>
                  <a:pt x="2502396" y="31601"/>
                  <a:pt x="2524881" y="43148"/>
                  <a:pt x="2562560" y="60164"/>
                </a:cubicBezTo>
                <a:cubicBezTo>
                  <a:pt x="2601453" y="46794"/>
                  <a:pt x="2637916" y="41325"/>
                  <a:pt x="2671948" y="43756"/>
                </a:cubicBezTo>
                <a:cubicBezTo>
                  <a:pt x="2707196" y="47402"/>
                  <a:pt x="2726643" y="57733"/>
                  <a:pt x="2730289" y="74749"/>
                </a:cubicBezTo>
                <a:cubicBezTo>
                  <a:pt x="2731505" y="85688"/>
                  <a:pt x="2716919" y="94196"/>
                  <a:pt x="2686533" y="100273"/>
                </a:cubicBezTo>
                <a:cubicBezTo>
                  <a:pt x="2675595" y="102704"/>
                  <a:pt x="2665871" y="105742"/>
                  <a:pt x="2657363" y="109389"/>
                </a:cubicBezTo>
                <a:cubicBezTo>
                  <a:pt x="2651286" y="111820"/>
                  <a:pt x="2643386" y="113643"/>
                  <a:pt x="2633662" y="114858"/>
                </a:cubicBezTo>
                <a:cubicBezTo>
                  <a:pt x="2626370" y="116074"/>
                  <a:pt x="2620900" y="117289"/>
                  <a:pt x="2617254" y="118505"/>
                </a:cubicBezTo>
                <a:cubicBezTo>
                  <a:pt x="2614823" y="119720"/>
                  <a:pt x="2613000" y="119112"/>
                  <a:pt x="2611785" y="116681"/>
                </a:cubicBezTo>
                <a:cubicBezTo>
                  <a:pt x="2610569" y="115466"/>
                  <a:pt x="2610569" y="114250"/>
                  <a:pt x="2611785" y="113035"/>
                </a:cubicBezTo>
                <a:cubicBezTo>
                  <a:pt x="2613000" y="111820"/>
                  <a:pt x="2618470" y="109389"/>
                  <a:pt x="2628193" y="105742"/>
                </a:cubicBezTo>
                <a:cubicBezTo>
                  <a:pt x="2664656" y="88726"/>
                  <a:pt x="2685318" y="77788"/>
                  <a:pt x="2690180" y="72926"/>
                </a:cubicBezTo>
                <a:cubicBezTo>
                  <a:pt x="2687749" y="65633"/>
                  <a:pt x="2674379" y="61987"/>
                  <a:pt x="2650071" y="61987"/>
                </a:cubicBezTo>
                <a:cubicBezTo>
                  <a:pt x="2586868" y="59556"/>
                  <a:pt x="2515766" y="87511"/>
                  <a:pt x="2436763" y="145852"/>
                </a:cubicBezTo>
                <a:cubicBezTo>
                  <a:pt x="2422178" y="155575"/>
                  <a:pt x="2408808" y="164691"/>
                  <a:pt x="2396653" y="173199"/>
                </a:cubicBezTo>
                <a:cubicBezTo>
                  <a:pt x="2395438" y="174414"/>
                  <a:pt x="2393007" y="177453"/>
                  <a:pt x="2389361" y="182315"/>
                </a:cubicBezTo>
                <a:cubicBezTo>
                  <a:pt x="2378422" y="196900"/>
                  <a:pt x="2369914" y="204192"/>
                  <a:pt x="2363837" y="204192"/>
                </a:cubicBezTo>
                <a:cubicBezTo>
                  <a:pt x="2357760" y="202977"/>
                  <a:pt x="2354113" y="200546"/>
                  <a:pt x="2352898" y="196900"/>
                </a:cubicBezTo>
                <a:cubicBezTo>
                  <a:pt x="2352898" y="189607"/>
                  <a:pt x="2358367" y="178668"/>
                  <a:pt x="2369306" y="164083"/>
                </a:cubicBezTo>
                <a:cubicBezTo>
                  <a:pt x="2375384" y="158006"/>
                  <a:pt x="2379030" y="153752"/>
                  <a:pt x="2380245" y="151321"/>
                </a:cubicBezTo>
                <a:cubicBezTo>
                  <a:pt x="2381461" y="148890"/>
                  <a:pt x="2383284" y="145244"/>
                  <a:pt x="2385715" y="140382"/>
                </a:cubicBezTo>
                <a:cubicBezTo>
                  <a:pt x="2393007" y="125797"/>
                  <a:pt x="2397261" y="113643"/>
                  <a:pt x="2398477" y="103919"/>
                </a:cubicBezTo>
                <a:cubicBezTo>
                  <a:pt x="2400908" y="102704"/>
                  <a:pt x="2403946" y="102096"/>
                  <a:pt x="2407592" y="102096"/>
                </a:cubicBezTo>
                <a:cubicBezTo>
                  <a:pt x="2411239" y="102096"/>
                  <a:pt x="2413062" y="106350"/>
                  <a:pt x="2413062" y="114858"/>
                </a:cubicBezTo>
                <a:cubicBezTo>
                  <a:pt x="2413062" y="117289"/>
                  <a:pt x="2412454" y="122151"/>
                  <a:pt x="2411239" y="129443"/>
                </a:cubicBezTo>
                <a:cubicBezTo>
                  <a:pt x="2410023" y="135520"/>
                  <a:pt x="2409416" y="140382"/>
                  <a:pt x="2409416" y="144029"/>
                </a:cubicBezTo>
                <a:cubicBezTo>
                  <a:pt x="2410631" y="142813"/>
                  <a:pt x="2412454" y="141598"/>
                  <a:pt x="2414885" y="140382"/>
                </a:cubicBezTo>
                <a:cubicBezTo>
                  <a:pt x="2445271" y="123366"/>
                  <a:pt x="2468364" y="108781"/>
                  <a:pt x="2484164" y="96627"/>
                </a:cubicBezTo>
                <a:cubicBezTo>
                  <a:pt x="2481733" y="95411"/>
                  <a:pt x="2480518" y="92980"/>
                  <a:pt x="2480518" y="89334"/>
                </a:cubicBezTo>
                <a:cubicBezTo>
                  <a:pt x="2480518" y="88119"/>
                  <a:pt x="2485380" y="85080"/>
                  <a:pt x="2495103" y="80218"/>
                </a:cubicBezTo>
                <a:cubicBezTo>
                  <a:pt x="2508473" y="72926"/>
                  <a:pt x="2516373" y="67456"/>
                  <a:pt x="2518804" y="63810"/>
                </a:cubicBezTo>
                <a:cubicBezTo>
                  <a:pt x="2518804" y="62595"/>
                  <a:pt x="2517589" y="61987"/>
                  <a:pt x="2515158" y="61987"/>
                </a:cubicBezTo>
                <a:cubicBezTo>
                  <a:pt x="2512727" y="60772"/>
                  <a:pt x="2509688" y="58948"/>
                  <a:pt x="2506042" y="56518"/>
                </a:cubicBezTo>
                <a:cubicBezTo>
                  <a:pt x="2485380" y="49225"/>
                  <a:pt x="2475657" y="38894"/>
                  <a:pt x="2476872" y="25524"/>
                </a:cubicBezTo>
                <a:cubicBezTo>
                  <a:pt x="2476872" y="8508"/>
                  <a:pt x="2480518" y="0"/>
                  <a:pt x="24878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5" name="直接连接符 1214"/>
          <p:cNvCxnSpPr/>
          <p:nvPr/>
        </p:nvCxnSpPr>
        <p:spPr>
          <a:xfrm>
            <a:off x="4235450" y="3650457"/>
            <a:ext cx="7524000"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36" name="Text Box 3"/>
          <p:cNvSpPr txBox="1">
            <a:spLocks noChangeArrowheads="1"/>
          </p:cNvSpPr>
          <p:nvPr/>
        </p:nvSpPr>
        <p:spPr bwMode="blackWhite">
          <a:xfrm>
            <a:off x="4271883" y="3875116"/>
            <a:ext cx="7296726" cy="107720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本作品版权归上海锐普广告有限公司</a:t>
            </a:r>
            <a:r>
              <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PPT</a:t>
            </a:r>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研究院作者所有</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购买和下载者只是获得了使用授权，并不能获得著作权</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任单位和个人不得以任何形式销售、传播本作品</a:t>
            </a:r>
            <a:endParaRPr lang="en-US" altLang="zh-CN"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endParaRPr>
          </a:p>
          <a:p>
            <a:pPr algn="ctr" defTabSz="914099" eaLnBrk="0" hangingPunct="0"/>
            <a:r>
              <a:rPr lang="zh-CN" altLang="en-US" sz="1600" dirty="0">
                <a:solidFill>
                  <a:srgbClr val="FFFFFF">
                    <a:alpha val="99000"/>
                  </a:srgbClr>
                </a:solidFill>
                <a:latin typeface="微软雅黑" panose="020B0503020204020204" pitchFamily="34" charset="-122"/>
                <a:ea typeface="微软雅黑" panose="020B0503020204020204" pitchFamily="34" charset="-122"/>
                <a:cs typeface="Segoe UI Semilight" panose="020B0402040204020203" pitchFamily="34" charset="0"/>
              </a:rPr>
              <a:t>转载请注明出处，保留本版权页，请勿以身试法</a:t>
            </a:r>
            <a:endParaRPr lang="en-US" altLang="zh-CN" sz="1600" dirty="0">
              <a:solidFill>
                <a:srgbClr val="FFFFFF">
                  <a:alpha val="99000"/>
                </a:srgbClr>
              </a:solidFill>
              <a:latin typeface="Segoe UI Semilight" panose="020B0402040204020203" pitchFamily="34" charset="0"/>
              <a:cs typeface="Segoe UI Semilight" panose="020B0402040204020203" pitchFamily="34" charset="0"/>
            </a:endParaRPr>
          </a:p>
        </p:txBody>
      </p:sp>
      <p:grpSp>
        <p:nvGrpSpPr>
          <p:cNvPr id="421" name="组合 420"/>
          <p:cNvGrpSpPr/>
          <p:nvPr/>
        </p:nvGrpSpPr>
        <p:grpSpPr>
          <a:xfrm>
            <a:off x="1050925" y="604838"/>
            <a:ext cx="3621088" cy="6330950"/>
            <a:chOff x="1050925" y="604838"/>
            <a:chExt cx="3621088" cy="6330950"/>
          </a:xfrm>
        </p:grpSpPr>
        <p:sp>
          <p:nvSpPr>
            <p:cNvPr id="422" name="Freeform 1058"/>
            <p:cNvSpPr>
              <a:spLocks/>
            </p:cNvSpPr>
            <p:nvPr/>
          </p:nvSpPr>
          <p:spPr bwMode="auto">
            <a:xfrm>
              <a:off x="1270751" y="604838"/>
              <a:ext cx="3182938" cy="4913313"/>
            </a:xfrm>
            <a:custGeom>
              <a:avLst/>
              <a:gdLst>
                <a:gd name="T0" fmla="*/ 500 w 999"/>
                <a:gd name="T1" fmla="*/ 0 h 1542"/>
                <a:gd name="T2" fmla="*/ 237 w 999"/>
                <a:gd name="T3" fmla="*/ 1542 h 1542"/>
                <a:gd name="T4" fmla="*/ 500 w 999"/>
                <a:gd name="T5" fmla="*/ 1542 h 1542"/>
                <a:gd name="T6" fmla="*/ 762 w 999"/>
                <a:gd name="T7" fmla="*/ 1542 h 1542"/>
                <a:gd name="T8" fmla="*/ 500 w 999"/>
                <a:gd name="T9" fmla="*/ 0 h 1542"/>
              </a:gdLst>
              <a:ahLst/>
              <a:cxnLst>
                <a:cxn ang="0">
                  <a:pos x="T0" y="T1"/>
                </a:cxn>
                <a:cxn ang="0">
                  <a:pos x="T2" y="T3"/>
                </a:cxn>
                <a:cxn ang="0">
                  <a:pos x="T4" y="T5"/>
                </a:cxn>
                <a:cxn ang="0">
                  <a:pos x="T6" y="T7"/>
                </a:cxn>
                <a:cxn ang="0">
                  <a:pos x="T8" y="T9"/>
                </a:cxn>
              </a:cxnLst>
              <a:rect l="0" t="0" r="r" b="b"/>
              <a:pathLst>
                <a:path w="999" h="1542">
                  <a:moveTo>
                    <a:pt x="500" y="0"/>
                  </a:moveTo>
                  <a:cubicBezTo>
                    <a:pt x="500" y="0"/>
                    <a:pt x="0" y="584"/>
                    <a:pt x="237" y="1542"/>
                  </a:cubicBezTo>
                  <a:cubicBezTo>
                    <a:pt x="500" y="1542"/>
                    <a:pt x="500" y="1542"/>
                    <a:pt x="500" y="1542"/>
                  </a:cubicBezTo>
                  <a:cubicBezTo>
                    <a:pt x="762" y="1542"/>
                    <a:pt x="762" y="1542"/>
                    <a:pt x="762" y="1542"/>
                  </a:cubicBezTo>
                  <a:cubicBezTo>
                    <a:pt x="999" y="584"/>
                    <a:pt x="500" y="0"/>
                    <a:pt x="500" y="0"/>
                  </a:cubicBezTo>
                </a:path>
              </a:pathLst>
            </a:custGeom>
            <a:solidFill>
              <a:srgbClr val="FDD4C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3" name="Oval 604"/>
            <p:cNvSpPr>
              <a:spLocks noChangeArrowheads="1"/>
            </p:cNvSpPr>
            <p:nvPr/>
          </p:nvSpPr>
          <p:spPr bwMode="auto">
            <a:xfrm>
              <a:off x="233838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4" name="Oval 605"/>
            <p:cNvSpPr>
              <a:spLocks noChangeArrowheads="1"/>
            </p:cNvSpPr>
            <p:nvPr/>
          </p:nvSpPr>
          <p:spPr bwMode="auto">
            <a:xfrm>
              <a:off x="233838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5" name="Oval 606"/>
            <p:cNvSpPr>
              <a:spLocks noChangeArrowheads="1"/>
            </p:cNvSpPr>
            <p:nvPr/>
          </p:nvSpPr>
          <p:spPr bwMode="auto">
            <a:xfrm>
              <a:off x="233838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6" name="Oval 607"/>
            <p:cNvSpPr>
              <a:spLocks noChangeArrowheads="1"/>
            </p:cNvSpPr>
            <p:nvPr/>
          </p:nvSpPr>
          <p:spPr bwMode="auto">
            <a:xfrm>
              <a:off x="233838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7" name="Oval 608"/>
            <p:cNvSpPr>
              <a:spLocks noChangeArrowheads="1"/>
            </p:cNvSpPr>
            <p:nvPr/>
          </p:nvSpPr>
          <p:spPr bwMode="auto">
            <a:xfrm>
              <a:off x="233838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8" name="Oval 609"/>
            <p:cNvSpPr>
              <a:spLocks noChangeArrowheads="1"/>
            </p:cNvSpPr>
            <p:nvPr/>
          </p:nvSpPr>
          <p:spPr bwMode="auto">
            <a:xfrm>
              <a:off x="233838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9" name="Oval 610"/>
            <p:cNvSpPr>
              <a:spLocks noChangeArrowheads="1"/>
            </p:cNvSpPr>
            <p:nvPr/>
          </p:nvSpPr>
          <p:spPr bwMode="auto">
            <a:xfrm>
              <a:off x="233838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0" name="Oval 611"/>
            <p:cNvSpPr>
              <a:spLocks noChangeArrowheads="1"/>
            </p:cNvSpPr>
            <p:nvPr/>
          </p:nvSpPr>
          <p:spPr bwMode="auto">
            <a:xfrm>
              <a:off x="233838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1" name="Oval 612"/>
            <p:cNvSpPr>
              <a:spLocks noChangeArrowheads="1"/>
            </p:cNvSpPr>
            <p:nvPr/>
          </p:nvSpPr>
          <p:spPr bwMode="auto">
            <a:xfrm>
              <a:off x="233838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2" name="Oval 631"/>
            <p:cNvSpPr>
              <a:spLocks noChangeArrowheads="1"/>
            </p:cNvSpPr>
            <p:nvPr/>
          </p:nvSpPr>
          <p:spPr bwMode="auto">
            <a:xfrm>
              <a:off x="2401888" y="61372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3" name="Oval 632"/>
            <p:cNvSpPr>
              <a:spLocks noChangeArrowheads="1"/>
            </p:cNvSpPr>
            <p:nvPr/>
          </p:nvSpPr>
          <p:spPr bwMode="auto">
            <a:xfrm>
              <a:off x="2401888" y="62325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4" name="Oval 633"/>
            <p:cNvSpPr>
              <a:spLocks noChangeArrowheads="1"/>
            </p:cNvSpPr>
            <p:nvPr/>
          </p:nvSpPr>
          <p:spPr bwMode="auto">
            <a:xfrm>
              <a:off x="2401888" y="63277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5" name="Oval 634"/>
            <p:cNvSpPr>
              <a:spLocks noChangeArrowheads="1"/>
            </p:cNvSpPr>
            <p:nvPr/>
          </p:nvSpPr>
          <p:spPr bwMode="auto">
            <a:xfrm>
              <a:off x="2401888" y="64230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6" name="Oval 635"/>
            <p:cNvSpPr>
              <a:spLocks noChangeArrowheads="1"/>
            </p:cNvSpPr>
            <p:nvPr/>
          </p:nvSpPr>
          <p:spPr bwMode="auto">
            <a:xfrm>
              <a:off x="2401888" y="6515100"/>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7" name="Oval 636"/>
            <p:cNvSpPr>
              <a:spLocks noChangeArrowheads="1"/>
            </p:cNvSpPr>
            <p:nvPr/>
          </p:nvSpPr>
          <p:spPr bwMode="auto">
            <a:xfrm>
              <a:off x="2401888"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8" name="Oval 637"/>
            <p:cNvSpPr>
              <a:spLocks noChangeArrowheads="1"/>
            </p:cNvSpPr>
            <p:nvPr/>
          </p:nvSpPr>
          <p:spPr bwMode="auto">
            <a:xfrm>
              <a:off x="2401888"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9" name="Oval 638"/>
            <p:cNvSpPr>
              <a:spLocks noChangeArrowheads="1"/>
            </p:cNvSpPr>
            <p:nvPr/>
          </p:nvSpPr>
          <p:spPr bwMode="auto">
            <a:xfrm>
              <a:off x="2401888"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0" name="Oval 639"/>
            <p:cNvSpPr>
              <a:spLocks noChangeArrowheads="1"/>
            </p:cNvSpPr>
            <p:nvPr/>
          </p:nvSpPr>
          <p:spPr bwMode="auto">
            <a:xfrm>
              <a:off x="2401888"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1" name="Oval 657"/>
            <p:cNvSpPr>
              <a:spLocks noChangeArrowheads="1"/>
            </p:cNvSpPr>
            <p:nvPr/>
          </p:nvSpPr>
          <p:spPr bwMode="auto">
            <a:xfrm>
              <a:off x="246538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2" name="Oval 658"/>
            <p:cNvSpPr>
              <a:spLocks noChangeArrowheads="1"/>
            </p:cNvSpPr>
            <p:nvPr/>
          </p:nvSpPr>
          <p:spPr bwMode="auto">
            <a:xfrm>
              <a:off x="246538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3" name="Oval 659"/>
            <p:cNvSpPr>
              <a:spLocks noChangeArrowheads="1"/>
            </p:cNvSpPr>
            <p:nvPr/>
          </p:nvSpPr>
          <p:spPr bwMode="auto">
            <a:xfrm>
              <a:off x="246538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4" name="Oval 660"/>
            <p:cNvSpPr>
              <a:spLocks noChangeArrowheads="1"/>
            </p:cNvSpPr>
            <p:nvPr/>
          </p:nvSpPr>
          <p:spPr bwMode="auto">
            <a:xfrm>
              <a:off x="246538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5" name="Oval 661"/>
            <p:cNvSpPr>
              <a:spLocks noChangeArrowheads="1"/>
            </p:cNvSpPr>
            <p:nvPr/>
          </p:nvSpPr>
          <p:spPr bwMode="auto">
            <a:xfrm>
              <a:off x="246538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6" name="Oval 662"/>
            <p:cNvSpPr>
              <a:spLocks noChangeArrowheads="1"/>
            </p:cNvSpPr>
            <p:nvPr/>
          </p:nvSpPr>
          <p:spPr bwMode="auto">
            <a:xfrm>
              <a:off x="246538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7" name="Oval 663"/>
            <p:cNvSpPr>
              <a:spLocks noChangeArrowheads="1"/>
            </p:cNvSpPr>
            <p:nvPr/>
          </p:nvSpPr>
          <p:spPr bwMode="auto">
            <a:xfrm>
              <a:off x="246538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8" name="Oval 664"/>
            <p:cNvSpPr>
              <a:spLocks noChangeArrowheads="1"/>
            </p:cNvSpPr>
            <p:nvPr/>
          </p:nvSpPr>
          <p:spPr bwMode="auto">
            <a:xfrm>
              <a:off x="246538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9" name="Oval 665"/>
            <p:cNvSpPr>
              <a:spLocks noChangeArrowheads="1"/>
            </p:cNvSpPr>
            <p:nvPr/>
          </p:nvSpPr>
          <p:spPr bwMode="auto">
            <a:xfrm>
              <a:off x="246538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0" name="Oval 684"/>
            <p:cNvSpPr>
              <a:spLocks noChangeArrowheads="1"/>
            </p:cNvSpPr>
            <p:nvPr/>
          </p:nvSpPr>
          <p:spPr bwMode="auto">
            <a:xfrm>
              <a:off x="2525713" y="61372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1" name="Oval 685"/>
            <p:cNvSpPr>
              <a:spLocks noChangeArrowheads="1"/>
            </p:cNvSpPr>
            <p:nvPr/>
          </p:nvSpPr>
          <p:spPr bwMode="auto">
            <a:xfrm>
              <a:off x="2525713" y="62325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2" name="Oval 686"/>
            <p:cNvSpPr>
              <a:spLocks noChangeArrowheads="1"/>
            </p:cNvSpPr>
            <p:nvPr/>
          </p:nvSpPr>
          <p:spPr bwMode="auto">
            <a:xfrm>
              <a:off x="2525713" y="63277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3" name="Oval 687"/>
            <p:cNvSpPr>
              <a:spLocks noChangeArrowheads="1"/>
            </p:cNvSpPr>
            <p:nvPr/>
          </p:nvSpPr>
          <p:spPr bwMode="auto">
            <a:xfrm>
              <a:off x="2525713" y="64230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4" name="Oval 688"/>
            <p:cNvSpPr>
              <a:spLocks noChangeArrowheads="1"/>
            </p:cNvSpPr>
            <p:nvPr/>
          </p:nvSpPr>
          <p:spPr bwMode="auto">
            <a:xfrm>
              <a:off x="2525713" y="6515100"/>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5" name="Oval 689"/>
            <p:cNvSpPr>
              <a:spLocks noChangeArrowheads="1"/>
            </p:cNvSpPr>
            <p:nvPr/>
          </p:nvSpPr>
          <p:spPr bwMode="auto">
            <a:xfrm>
              <a:off x="2525713"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6" name="Oval 690"/>
            <p:cNvSpPr>
              <a:spLocks noChangeArrowheads="1"/>
            </p:cNvSpPr>
            <p:nvPr/>
          </p:nvSpPr>
          <p:spPr bwMode="auto">
            <a:xfrm>
              <a:off x="2525713"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7" name="Oval 691"/>
            <p:cNvSpPr>
              <a:spLocks noChangeArrowheads="1"/>
            </p:cNvSpPr>
            <p:nvPr/>
          </p:nvSpPr>
          <p:spPr bwMode="auto">
            <a:xfrm>
              <a:off x="2525713"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8" name="Oval 692"/>
            <p:cNvSpPr>
              <a:spLocks noChangeArrowheads="1"/>
            </p:cNvSpPr>
            <p:nvPr/>
          </p:nvSpPr>
          <p:spPr bwMode="auto">
            <a:xfrm>
              <a:off x="2525713"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9" name="Oval 710"/>
            <p:cNvSpPr>
              <a:spLocks noChangeArrowheads="1"/>
            </p:cNvSpPr>
            <p:nvPr/>
          </p:nvSpPr>
          <p:spPr bwMode="auto">
            <a:xfrm>
              <a:off x="2589213"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0" name="Oval 711"/>
            <p:cNvSpPr>
              <a:spLocks noChangeArrowheads="1"/>
            </p:cNvSpPr>
            <p:nvPr/>
          </p:nvSpPr>
          <p:spPr bwMode="auto">
            <a:xfrm>
              <a:off x="2589213" y="618490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1" name="Oval 712"/>
            <p:cNvSpPr>
              <a:spLocks noChangeArrowheads="1"/>
            </p:cNvSpPr>
            <p:nvPr/>
          </p:nvSpPr>
          <p:spPr bwMode="auto">
            <a:xfrm>
              <a:off x="2589213" y="628015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2" name="Oval 713"/>
            <p:cNvSpPr>
              <a:spLocks noChangeArrowheads="1"/>
            </p:cNvSpPr>
            <p:nvPr/>
          </p:nvSpPr>
          <p:spPr bwMode="auto">
            <a:xfrm>
              <a:off x="2589213" y="637540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3" name="Oval 714"/>
            <p:cNvSpPr>
              <a:spLocks noChangeArrowheads="1"/>
            </p:cNvSpPr>
            <p:nvPr/>
          </p:nvSpPr>
          <p:spPr bwMode="auto">
            <a:xfrm>
              <a:off x="2589213" y="6470650"/>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4" name="Oval 715"/>
            <p:cNvSpPr>
              <a:spLocks noChangeArrowheads="1"/>
            </p:cNvSpPr>
            <p:nvPr/>
          </p:nvSpPr>
          <p:spPr bwMode="auto">
            <a:xfrm>
              <a:off x="2589213" y="6562725"/>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5" name="Oval 716"/>
            <p:cNvSpPr>
              <a:spLocks noChangeArrowheads="1"/>
            </p:cNvSpPr>
            <p:nvPr/>
          </p:nvSpPr>
          <p:spPr bwMode="auto">
            <a:xfrm>
              <a:off x="2589213"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6" name="Oval 717"/>
            <p:cNvSpPr>
              <a:spLocks noChangeArrowheads="1"/>
            </p:cNvSpPr>
            <p:nvPr/>
          </p:nvSpPr>
          <p:spPr bwMode="auto">
            <a:xfrm>
              <a:off x="2589213"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7" name="Oval 718"/>
            <p:cNvSpPr>
              <a:spLocks noChangeArrowheads="1"/>
            </p:cNvSpPr>
            <p:nvPr/>
          </p:nvSpPr>
          <p:spPr bwMode="auto">
            <a:xfrm>
              <a:off x="2589213"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8" name="Oval 737"/>
            <p:cNvSpPr>
              <a:spLocks noChangeArrowheads="1"/>
            </p:cNvSpPr>
            <p:nvPr/>
          </p:nvSpPr>
          <p:spPr bwMode="auto">
            <a:xfrm>
              <a:off x="2652713" y="61372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9" name="Oval 738"/>
            <p:cNvSpPr>
              <a:spLocks noChangeArrowheads="1"/>
            </p:cNvSpPr>
            <p:nvPr/>
          </p:nvSpPr>
          <p:spPr bwMode="auto">
            <a:xfrm>
              <a:off x="2652713" y="62325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0" name="Oval 739"/>
            <p:cNvSpPr>
              <a:spLocks noChangeArrowheads="1"/>
            </p:cNvSpPr>
            <p:nvPr/>
          </p:nvSpPr>
          <p:spPr bwMode="auto">
            <a:xfrm>
              <a:off x="2652713" y="632777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1" name="Oval 740"/>
            <p:cNvSpPr>
              <a:spLocks noChangeArrowheads="1"/>
            </p:cNvSpPr>
            <p:nvPr/>
          </p:nvSpPr>
          <p:spPr bwMode="auto">
            <a:xfrm>
              <a:off x="2652713" y="6423025"/>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2" name="Oval 741"/>
            <p:cNvSpPr>
              <a:spLocks noChangeArrowheads="1"/>
            </p:cNvSpPr>
            <p:nvPr/>
          </p:nvSpPr>
          <p:spPr bwMode="auto">
            <a:xfrm>
              <a:off x="2652713" y="6515100"/>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3" name="Oval 742"/>
            <p:cNvSpPr>
              <a:spLocks noChangeArrowheads="1"/>
            </p:cNvSpPr>
            <p:nvPr/>
          </p:nvSpPr>
          <p:spPr bwMode="auto">
            <a:xfrm>
              <a:off x="2652713"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4" name="Oval 743"/>
            <p:cNvSpPr>
              <a:spLocks noChangeArrowheads="1"/>
            </p:cNvSpPr>
            <p:nvPr/>
          </p:nvSpPr>
          <p:spPr bwMode="auto">
            <a:xfrm>
              <a:off x="2652713"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5" name="Oval 744"/>
            <p:cNvSpPr>
              <a:spLocks noChangeArrowheads="1"/>
            </p:cNvSpPr>
            <p:nvPr/>
          </p:nvSpPr>
          <p:spPr bwMode="auto">
            <a:xfrm>
              <a:off x="2652713"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6" name="Oval 745"/>
            <p:cNvSpPr>
              <a:spLocks noChangeArrowheads="1"/>
            </p:cNvSpPr>
            <p:nvPr/>
          </p:nvSpPr>
          <p:spPr bwMode="auto">
            <a:xfrm>
              <a:off x="2652713"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7" name="Oval 763"/>
            <p:cNvSpPr>
              <a:spLocks noChangeArrowheads="1"/>
            </p:cNvSpPr>
            <p:nvPr/>
          </p:nvSpPr>
          <p:spPr bwMode="auto">
            <a:xfrm>
              <a:off x="2716213"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8" name="Oval 764"/>
            <p:cNvSpPr>
              <a:spLocks noChangeArrowheads="1"/>
            </p:cNvSpPr>
            <p:nvPr/>
          </p:nvSpPr>
          <p:spPr bwMode="auto">
            <a:xfrm>
              <a:off x="2716213"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9" name="Oval 765"/>
            <p:cNvSpPr>
              <a:spLocks noChangeArrowheads="1"/>
            </p:cNvSpPr>
            <p:nvPr/>
          </p:nvSpPr>
          <p:spPr bwMode="auto">
            <a:xfrm>
              <a:off x="2716213"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0" name="Oval 766"/>
            <p:cNvSpPr>
              <a:spLocks noChangeArrowheads="1"/>
            </p:cNvSpPr>
            <p:nvPr/>
          </p:nvSpPr>
          <p:spPr bwMode="auto">
            <a:xfrm>
              <a:off x="2716213"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1" name="Oval 767"/>
            <p:cNvSpPr>
              <a:spLocks noChangeArrowheads="1"/>
            </p:cNvSpPr>
            <p:nvPr/>
          </p:nvSpPr>
          <p:spPr bwMode="auto">
            <a:xfrm>
              <a:off x="2716213"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2" name="Oval 768"/>
            <p:cNvSpPr>
              <a:spLocks noChangeArrowheads="1"/>
            </p:cNvSpPr>
            <p:nvPr/>
          </p:nvSpPr>
          <p:spPr bwMode="auto">
            <a:xfrm>
              <a:off x="2716213"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3" name="Oval 769"/>
            <p:cNvSpPr>
              <a:spLocks noChangeArrowheads="1"/>
            </p:cNvSpPr>
            <p:nvPr/>
          </p:nvSpPr>
          <p:spPr bwMode="auto">
            <a:xfrm>
              <a:off x="2716213"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4" name="Oval 770"/>
            <p:cNvSpPr>
              <a:spLocks noChangeArrowheads="1"/>
            </p:cNvSpPr>
            <p:nvPr/>
          </p:nvSpPr>
          <p:spPr bwMode="auto">
            <a:xfrm>
              <a:off x="2716213"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5" name="Oval 771"/>
            <p:cNvSpPr>
              <a:spLocks noChangeArrowheads="1"/>
            </p:cNvSpPr>
            <p:nvPr/>
          </p:nvSpPr>
          <p:spPr bwMode="auto">
            <a:xfrm>
              <a:off x="2716213"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6" name="Oval 791"/>
            <p:cNvSpPr>
              <a:spLocks noChangeArrowheads="1"/>
            </p:cNvSpPr>
            <p:nvPr/>
          </p:nvSpPr>
          <p:spPr bwMode="auto">
            <a:xfrm>
              <a:off x="2779713"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7" name="Oval 792"/>
            <p:cNvSpPr>
              <a:spLocks noChangeArrowheads="1"/>
            </p:cNvSpPr>
            <p:nvPr/>
          </p:nvSpPr>
          <p:spPr bwMode="auto">
            <a:xfrm>
              <a:off x="2779713"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8" name="Oval 793"/>
            <p:cNvSpPr>
              <a:spLocks noChangeArrowheads="1"/>
            </p:cNvSpPr>
            <p:nvPr/>
          </p:nvSpPr>
          <p:spPr bwMode="auto">
            <a:xfrm>
              <a:off x="2779713"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9" name="Oval 794"/>
            <p:cNvSpPr>
              <a:spLocks noChangeArrowheads="1"/>
            </p:cNvSpPr>
            <p:nvPr/>
          </p:nvSpPr>
          <p:spPr bwMode="auto">
            <a:xfrm>
              <a:off x="2779713"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0" name="Oval 795"/>
            <p:cNvSpPr>
              <a:spLocks noChangeArrowheads="1"/>
            </p:cNvSpPr>
            <p:nvPr/>
          </p:nvSpPr>
          <p:spPr bwMode="auto">
            <a:xfrm>
              <a:off x="2779713"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1" name="Oval 796"/>
            <p:cNvSpPr>
              <a:spLocks noChangeArrowheads="1"/>
            </p:cNvSpPr>
            <p:nvPr/>
          </p:nvSpPr>
          <p:spPr bwMode="auto">
            <a:xfrm>
              <a:off x="2779713"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2" name="Oval 797"/>
            <p:cNvSpPr>
              <a:spLocks noChangeArrowheads="1"/>
            </p:cNvSpPr>
            <p:nvPr/>
          </p:nvSpPr>
          <p:spPr bwMode="auto">
            <a:xfrm>
              <a:off x="2779713"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3" name="Oval 798"/>
            <p:cNvSpPr>
              <a:spLocks noChangeArrowheads="1"/>
            </p:cNvSpPr>
            <p:nvPr/>
          </p:nvSpPr>
          <p:spPr bwMode="auto">
            <a:xfrm>
              <a:off x="2779713"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4" name="Oval 799"/>
            <p:cNvSpPr>
              <a:spLocks noChangeArrowheads="1"/>
            </p:cNvSpPr>
            <p:nvPr/>
          </p:nvSpPr>
          <p:spPr bwMode="auto">
            <a:xfrm>
              <a:off x="2779713"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5" name="Oval 817"/>
            <p:cNvSpPr>
              <a:spLocks noChangeArrowheads="1"/>
            </p:cNvSpPr>
            <p:nvPr/>
          </p:nvSpPr>
          <p:spPr bwMode="auto">
            <a:xfrm>
              <a:off x="2841626"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6" name="Oval 818"/>
            <p:cNvSpPr>
              <a:spLocks noChangeArrowheads="1"/>
            </p:cNvSpPr>
            <p:nvPr/>
          </p:nvSpPr>
          <p:spPr bwMode="auto">
            <a:xfrm>
              <a:off x="2841626" y="61849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7" name="Oval 819"/>
            <p:cNvSpPr>
              <a:spLocks noChangeArrowheads="1"/>
            </p:cNvSpPr>
            <p:nvPr/>
          </p:nvSpPr>
          <p:spPr bwMode="auto">
            <a:xfrm>
              <a:off x="2841626" y="62801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8" name="Oval 820"/>
            <p:cNvSpPr>
              <a:spLocks noChangeArrowheads="1"/>
            </p:cNvSpPr>
            <p:nvPr/>
          </p:nvSpPr>
          <p:spPr bwMode="auto">
            <a:xfrm>
              <a:off x="2841626" y="63754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9" name="Oval 821"/>
            <p:cNvSpPr>
              <a:spLocks noChangeArrowheads="1"/>
            </p:cNvSpPr>
            <p:nvPr/>
          </p:nvSpPr>
          <p:spPr bwMode="auto">
            <a:xfrm>
              <a:off x="2841626" y="64706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0" name="Oval 822"/>
            <p:cNvSpPr>
              <a:spLocks noChangeArrowheads="1"/>
            </p:cNvSpPr>
            <p:nvPr/>
          </p:nvSpPr>
          <p:spPr bwMode="auto">
            <a:xfrm>
              <a:off x="2841626" y="6562726"/>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1" name="Oval 823"/>
            <p:cNvSpPr>
              <a:spLocks noChangeArrowheads="1"/>
            </p:cNvSpPr>
            <p:nvPr/>
          </p:nvSpPr>
          <p:spPr bwMode="auto">
            <a:xfrm>
              <a:off x="2841626"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2" name="Oval 824"/>
            <p:cNvSpPr>
              <a:spLocks noChangeArrowheads="1"/>
            </p:cNvSpPr>
            <p:nvPr/>
          </p:nvSpPr>
          <p:spPr bwMode="auto">
            <a:xfrm>
              <a:off x="2841626"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3" name="Oval 825"/>
            <p:cNvSpPr>
              <a:spLocks noChangeArrowheads="1"/>
            </p:cNvSpPr>
            <p:nvPr/>
          </p:nvSpPr>
          <p:spPr bwMode="auto">
            <a:xfrm>
              <a:off x="2841626"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4" name="Oval 844"/>
            <p:cNvSpPr>
              <a:spLocks noChangeArrowheads="1"/>
            </p:cNvSpPr>
            <p:nvPr/>
          </p:nvSpPr>
          <p:spPr bwMode="auto">
            <a:xfrm>
              <a:off x="2905126" y="613727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5" name="Oval 845"/>
            <p:cNvSpPr>
              <a:spLocks noChangeArrowheads="1"/>
            </p:cNvSpPr>
            <p:nvPr/>
          </p:nvSpPr>
          <p:spPr bwMode="auto">
            <a:xfrm>
              <a:off x="2905126" y="623252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6" name="Oval 846"/>
            <p:cNvSpPr>
              <a:spLocks noChangeArrowheads="1"/>
            </p:cNvSpPr>
            <p:nvPr/>
          </p:nvSpPr>
          <p:spPr bwMode="auto">
            <a:xfrm>
              <a:off x="2905126" y="632777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7" name="Oval 847"/>
            <p:cNvSpPr>
              <a:spLocks noChangeArrowheads="1"/>
            </p:cNvSpPr>
            <p:nvPr/>
          </p:nvSpPr>
          <p:spPr bwMode="auto">
            <a:xfrm>
              <a:off x="2905126" y="6423026"/>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8" name="Oval 848"/>
            <p:cNvSpPr>
              <a:spLocks noChangeArrowheads="1"/>
            </p:cNvSpPr>
            <p:nvPr/>
          </p:nvSpPr>
          <p:spPr bwMode="auto">
            <a:xfrm>
              <a:off x="2905126" y="6515101"/>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9" name="Oval 849"/>
            <p:cNvSpPr>
              <a:spLocks noChangeArrowheads="1"/>
            </p:cNvSpPr>
            <p:nvPr/>
          </p:nvSpPr>
          <p:spPr bwMode="auto">
            <a:xfrm>
              <a:off x="2905126"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0" name="Oval 850"/>
            <p:cNvSpPr>
              <a:spLocks noChangeArrowheads="1"/>
            </p:cNvSpPr>
            <p:nvPr/>
          </p:nvSpPr>
          <p:spPr bwMode="auto">
            <a:xfrm>
              <a:off x="2905126"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1" name="Oval 851"/>
            <p:cNvSpPr>
              <a:spLocks noChangeArrowheads="1"/>
            </p:cNvSpPr>
            <p:nvPr/>
          </p:nvSpPr>
          <p:spPr bwMode="auto">
            <a:xfrm>
              <a:off x="2905126"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2" name="Oval 852"/>
            <p:cNvSpPr>
              <a:spLocks noChangeArrowheads="1"/>
            </p:cNvSpPr>
            <p:nvPr/>
          </p:nvSpPr>
          <p:spPr bwMode="auto">
            <a:xfrm>
              <a:off x="2905126"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3" name="Oval 870"/>
            <p:cNvSpPr>
              <a:spLocks noChangeArrowheads="1"/>
            </p:cNvSpPr>
            <p:nvPr/>
          </p:nvSpPr>
          <p:spPr bwMode="auto">
            <a:xfrm>
              <a:off x="2968626"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4" name="Oval 871"/>
            <p:cNvSpPr>
              <a:spLocks noChangeArrowheads="1"/>
            </p:cNvSpPr>
            <p:nvPr/>
          </p:nvSpPr>
          <p:spPr bwMode="auto">
            <a:xfrm>
              <a:off x="2968626" y="61849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5" name="Oval 872"/>
            <p:cNvSpPr>
              <a:spLocks noChangeArrowheads="1"/>
            </p:cNvSpPr>
            <p:nvPr/>
          </p:nvSpPr>
          <p:spPr bwMode="auto">
            <a:xfrm>
              <a:off x="2968626" y="62801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6" name="Oval 873"/>
            <p:cNvSpPr>
              <a:spLocks noChangeArrowheads="1"/>
            </p:cNvSpPr>
            <p:nvPr/>
          </p:nvSpPr>
          <p:spPr bwMode="auto">
            <a:xfrm>
              <a:off x="2968626" y="63754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7" name="Oval 874"/>
            <p:cNvSpPr>
              <a:spLocks noChangeArrowheads="1"/>
            </p:cNvSpPr>
            <p:nvPr/>
          </p:nvSpPr>
          <p:spPr bwMode="auto">
            <a:xfrm>
              <a:off x="2968626" y="64706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8" name="Oval 875"/>
            <p:cNvSpPr>
              <a:spLocks noChangeArrowheads="1"/>
            </p:cNvSpPr>
            <p:nvPr/>
          </p:nvSpPr>
          <p:spPr bwMode="auto">
            <a:xfrm>
              <a:off x="2968626" y="6562726"/>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9" name="Oval 876"/>
            <p:cNvSpPr>
              <a:spLocks noChangeArrowheads="1"/>
            </p:cNvSpPr>
            <p:nvPr/>
          </p:nvSpPr>
          <p:spPr bwMode="auto">
            <a:xfrm>
              <a:off x="2968626"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0" name="Oval 877"/>
            <p:cNvSpPr>
              <a:spLocks noChangeArrowheads="1"/>
            </p:cNvSpPr>
            <p:nvPr/>
          </p:nvSpPr>
          <p:spPr bwMode="auto">
            <a:xfrm>
              <a:off x="2968626"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1" name="Oval 878"/>
            <p:cNvSpPr>
              <a:spLocks noChangeArrowheads="1"/>
            </p:cNvSpPr>
            <p:nvPr/>
          </p:nvSpPr>
          <p:spPr bwMode="auto">
            <a:xfrm>
              <a:off x="2968626"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2" name="Oval 897"/>
            <p:cNvSpPr>
              <a:spLocks noChangeArrowheads="1"/>
            </p:cNvSpPr>
            <p:nvPr/>
          </p:nvSpPr>
          <p:spPr bwMode="auto">
            <a:xfrm>
              <a:off x="3032126"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3" name="Oval 898"/>
            <p:cNvSpPr>
              <a:spLocks noChangeArrowheads="1"/>
            </p:cNvSpPr>
            <p:nvPr/>
          </p:nvSpPr>
          <p:spPr bwMode="auto">
            <a:xfrm>
              <a:off x="3032126"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4" name="Oval 899"/>
            <p:cNvSpPr>
              <a:spLocks noChangeArrowheads="1"/>
            </p:cNvSpPr>
            <p:nvPr/>
          </p:nvSpPr>
          <p:spPr bwMode="auto">
            <a:xfrm>
              <a:off x="3032126"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5" name="Oval 900"/>
            <p:cNvSpPr>
              <a:spLocks noChangeArrowheads="1"/>
            </p:cNvSpPr>
            <p:nvPr/>
          </p:nvSpPr>
          <p:spPr bwMode="auto">
            <a:xfrm>
              <a:off x="3032126"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6" name="Oval 901"/>
            <p:cNvSpPr>
              <a:spLocks noChangeArrowheads="1"/>
            </p:cNvSpPr>
            <p:nvPr/>
          </p:nvSpPr>
          <p:spPr bwMode="auto">
            <a:xfrm>
              <a:off x="3032126"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7" name="Oval 902"/>
            <p:cNvSpPr>
              <a:spLocks noChangeArrowheads="1"/>
            </p:cNvSpPr>
            <p:nvPr/>
          </p:nvSpPr>
          <p:spPr bwMode="auto">
            <a:xfrm>
              <a:off x="3032126"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8" name="Oval 903"/>
            <p:cNvSpPr>
              <a:spLocks noChangeArrowheads="1"/>
            </p:cNvSpPr>
            <p:nvPr/>
          </p:nvSpPr>
          <p:spPr bwMode="auto">
            <a:xfrm>
              <a:off x="3032126"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9" name="Oval 904"/>
            <p:cNvSpPr>
              <a:spLocks noChangeArrowheads="1"/>
            </p:cNvSpPr>
            <p:nvPr/>
          </p:nvSpPr>
          <p:spPr bwMode="auto">
            <a:xfrm>
              <a:off x="3032126"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0" name="Oval 905"/>
            <p:cNvSpPr>
              <a:spLocks noChangeArrowheads="1"/>
            </p:cNvSpPr>
            <p:nvPr/>
          </p:nvSpPr>
          <p:spPr bwMode="auto">
            <a:xfrm>
              <a:off x="3032126"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1" name="Oval 923"/>
            <p:cNvSpPr>
              <a:spLocks noChangeArrowheads="1"/>
            </p:cNvSpPr>
            <p:nvPr/>
          </p:nvSpPr>
          <p:spPr bwMode="auto">
            <a:xfrm>
              <a:off x="3095626"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2" name="Oval 924"/>
            <p:cNvSpPr>
              <a:spLocks noChangeArrowheads="1"/>
            </p:cNvSpPr>
            <p:nvPr/>
          </p:nvSpPr>
          <p:spPr bwMode="auto">
            <a:xfrm>
              <a:off x="3095626" y="61849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3" name="Oval 925"/>
            <p:cNvSpPr>
              <a:spLocks noChangeArrowheads="1"/>
            </p:cNvSpPr>
            <p:nvPr/>
          </p:nvSpPr>
          <p:spPr bwMode="auto">
            <a:xfrm>
              <a:off x="3095626" y="62801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4" name="Oval 926"/>
            <p:cNvSpPr>
              <a:spLocks noChangeArrowheads="1"/>
            </p:cNvSpPr>
            <p:nvPr/>
          </p:nvSpPr>
          <p:spPr bwMode="auto">
            <a:xfrm>
              <a:off x="3095626" y="637540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5" name="Oval 927"/>
            <p:cNvSpPr>
              <a:spLocks noChangeArrowheads="1"/>
            </p:cNvSpPr>
            <p:nvPr/>
          </p:nvSpPr>
          <p:spPr bwMode="auto">
            <a:xfrm>
              <a:off x="3095626" y="6470651"/>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6" name="Oval 928"/>
            <p:cNvSpPr>
              <a:spLocks noChangeArrowheads="1"/>
            </p:cNvSpPr>
            <p:nvPr/>
          </p:nvSpPr>
          <p:spPr bwMode="auto">
            <a:xfrm>
              <a:off x="3095626" y="6562726"/>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7" name="Oval 929"/>
            <p:cNvSpPr>
              <a:spLocks noChangeArrowheads="1"/>
            </p:cNvSpPr>
            <p:nvPr/>
          </p:nvSpPr>
          <p:spPr bwMode="auto">
            <a:xfrm>
              <a:off x="3095626"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8" name="Oval 930"/>
            <p:cNvSpPr>
              <a:spLocks noChangeArrowheads="1"/>
            </p:cNvSpPr>
            <p:nvPr/>
          </p:nvSpPr>
          <p:spPr bwMode="auto">
            <a:xfrm>
              <a:off x="3095626"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39" name="Oval 931"/>
            <p:cNvSpPr>
              <a:spLocks noChangeArrowheads="1"/>
            </p:cNvSpPr>
            <p:nvPr/>
          </p:nvSpPr>
          <p:spPr bwMode="auto">
            <a:xfrm>
              <a:off x="3095626"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0" name="Oval 950"/>
            <p:cNvSpPr>
              <a:spLocks noChangeArrowheads="1"/>
            </p:cNvSpPr>
            <p:nvPr/>
          </p:nvSpPr>
          <p:spPr bwMode="auto">
            <a:xfrm>
              <a:off x="3159126" y="61372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1" name="Oval 951"/>
            <p:cNvSpPr>
              <a:spLocks noChangeArrowheads="1"/>
            </p:cNvSpPr>
            <p:nvPr/>
          </p:nvSpPr>
          <p:spPr bwMode="auto">
            <a:xfrm>
              <a:off x="3159126" y="62325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2" name="Oval 952"/>
            <p:cNvSpPr>
              <a:spLocks noChangeArrowheads="1"/>
            </p:cNvSpPr>
            <p:nvPr/>
          </p:nvSpPr>
          <p:spPr bwMode="auto">
            <a:xfrm>
              <a:off x="3159126" y="632777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3" name="Oval 953"/>
            <p:cNvSpPr>
              <a:spLocks noChangeArrowheads="1"/>
            </p:cNvSpPr>
            <p:nvPr/>
          </p:nvSpPr>
          <p:spPr bwMode="auto">
            <a:xfrm>
              <a:off x="3159126" y="6423026"/>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4" name="Oval 954"/>
            <p:cNvSpPr>
              <a:spLocks noChangeArrowheads="1"/>
            </p:cNvSpPr>
            <p:nvPr/>
          </p:nvSpPr>
          <p:spPr bwMode="auto">
            <a:xfrm>
              <a:off x="3159126" y="6515101"/>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5" name="Oval 955"/>
            <p:cNvSpPr>
              <a:spLocks noChangeArrowheads="1"/>
            </p:cNvSpPr>
            <p:nvPr/>
          </p:nvSpPr>
          <p:spPr bwMode="auto">
            <a:xfrm>
              <a:off x="3159126" y="661193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6" name="Oval 956"/>
            <p:cNvSpPr>
              <a:spLocks noChangeArrowheads="1"/>
            </p:cNvSpPr>
            <p:nvPr/>
          </p:nvSpPr>
          <p:spPr bwMode="auto">
            <a:xfrm>
              <a:off x="3159126" y="6707188"/>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7" name="Oval 957"/>
            <p:cNvSpPr>
              <a:spLocks noChangeArrowheads="1"/>
            </p:cNvSpPr>
            <p:nvPr/>
          </p:nvSpPr>
          <p:spPr bwMode="auto">
            <a:xfrm>
              <a:off x="3159126" y="680243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8" name="Oval 958"/>
            <p:cNvSpPr>
              <a:spLocks noChangeArrowheads="1"/>
            </p:cNvSpPr>
            <p:nvPr/>
          </p:nvSpPr>
          <p:spPr bwMode="auto">
            <a:xfrm>
              <a:off x="3159126" y="6897688"/>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49" name="Oval 976"/>
            <p:cNvSpPr>
              <a:spLocks noChangeArrowheads="1"/>
            </p:cNvSpPr>
            <p:nvPr/>
          </p:nvSpPr>
          <p:spPr bwMode="auto">
            <a:xfrm>
              <a:off x="3219451" y="6088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0" name="Oval 977"/>
            <p:cNvSpPr>
              <a:spLocks noChangeArrowheads="1"/>
            </p:cNvSpPr>
            <p:nvPr/>
          </p:nvSpPr>
          <p:spPr bwMode="auto">
            <a:xfrm>
              <a:off x="3219451" y="61849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1" name="Oval 978"/>
            <p:cNvSpPr>
              <a:spLocks noChangeArrowheads="1"/>
            </p:cNvSpPr>
            <p:nvPr/>
          </p:nvSpPr>
          <p:spPr bwMode="auto">
            <a:xfrm>
              <a:off x="3219451" y="62801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2" name="Oval 979"/>
            <p:cNvSpPr>
              <a:spLocks noChangeArrowheads="1"/>
            </p:cNvSpPr>
            <p:nvPr/>
          </p:nvSpPr>
          <p:spPr bwMode="auto">
            <a:xfrm>
              <a:off x="3219451" y="637540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3" name="Oval 980"/>
            <p:cNvSpPr>
              <a:spLocks noChangeArrowheads="1"/>
            </p:cNvSpPr>
            <p:nvPr/>
          </p:nvSpPr>
          <p:spPr bwMode="auto">
            <a:xfrm>
              <a:off x="3219451" y="6470651"/>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4" name="Oval 981"/>
            <p:cNvSpPr>
              <a:spLocks noChangeArrowheads="1"/>
            </p:cNvSpPr>
            <p:nvPr/>
          </p:nvSpPr>
          <p:spPr bwMode="auto">
            <a:xfrm>
              <a:off x="3219451" y="6562726"/>
              <a:ext cx="41275"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5" name="Oval 982"/>
            <p:cNvSpPr>
              <a:spLocks noChangeArrowheads="1"/>
            </p:cNvSpPr>
            <p:nvPr/>
          </p:nvSpPr>
          <p:spPr bwMode="auto">
            <a:xfrm>
              <a:off x="3219451" y="6659563"/>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6" name="Oval 983"/>
            <p:cNvSpPr>
              <a:spLocks noChangeArrowheads="1"/>
            </p:cNvSpPr>
            <p:nvPr/>
          </p:nvSpPr>
          <p:spPr bwMode="auto">
            <a:xfrm>
              <a:off x="3219451" y="675481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7" name="Oval 984"/>
            <p:cNvSpPr>
              <a:spLocks noChangeArrowheads="1"/>
            </p:cNvSpPr>
            <p:nvPr/>
          </p:nvSpPr>
          <p:spPr bwMode="auto">
            <a:xfrm>
              <a:off x="3219451" y="6850063"/>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8" name="Oval 1004"/>
            <p:cNvSpPr>
              <a:spLocks noChangeArrowheads="1"/>
            </p:cNvSpPr>
            <p:nvPr/>
          </p:nvSpPr>
          <p:spPr bwMode="auto">
            <a:xfrm>
              <a:off x="3348038" y="6088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9" name="Oval 1005"/>
            <p:cNvSpPr>
              <a:spLocks noChangeArrowheads="1"/>
            </p:cNvSpPr>
            <p:nvPr/>
          </p:nvSpPr>
          <p:spPr bwMode="auto">
            <a:xfrm>
              <a:off x="3348038" y="61849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0" name="Oval 1006"/>
            <p:cNvSpPr>
              <a:spLocks noChangeArrowheads="1"/>
            </p:cNvSpPr>
            <p:nvPr/>
          </p:nvSpPr>
          <p:spPr bwMode="auto">
            <a:xfrm>
              <a:off x="3348038" y="62801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1" name="Oval 1007"/>
            <p:cNvSpPr>
              <a:spLocks noChangeArrowheads="1"/>
            </p:cNvSpPr>
            <p:nvPr/>
          </p:nvSpPr>
          <p:spPr bwMode="auto">
            <a:xfrm>
              <a:off x="3348038" y="637540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2" name="Oval 1008"/>
            <p:cNvSpPr>
              <a:spLocks noChangeArrowheads="1"/>
            </p:cNvSpPr>
            <p:nvPr/>
          </p:nvSpPr>
          <p:spPr bwMode="auto">
            <a:xfrm>
              <a:off x="3348038" y="6470650"/>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3" name="Oval 1009"/>
            <p:cNvSpPr>
              <a:spLocks noChangeArrowheads="1"/>
            </p:cNvSpPr>
            <p:nvPr/>
          </p:nvSpPr>
          <p:spPr bwMode="auto">
            <a:xfrm>
              <a:off x="3348038" y="6562725"/>
              <a:ext cx="38100" cy="42863"/>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4" name="Oval 1010"/>
            <p:cNvSpPr>
              <a:spLocks noChangeArrowheads="1"/>
            </p:cNvSpPr>
            <p:nvPr/>
          </p:nvSpPr>
          <p:spPr bwMode="auto">
            <a:xfrm>
              <a:off x="3348038" y="6659563"/>
              <a:ext cx="38100"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5" name="Oval 1011"/>
            <p:cNvSpPr>
              <a:spLocks noChangeArrowheads="1"/>
            </p:cNvSpPr>
            <p:nvPr/>
          </p:nvSpPr>
          <p:spPr bwMode="auto">
            <a:xfrm>
              <a:off x="3348038" y="675481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6" name="Oval 1012"/>
            <p:cNvSpPr>
              <a:spLocks noChangeArrowheads="1"/>
            </p:cNvSpPr>
            <p:nvPr/>
          </p:nvSpPr>
          <p:spPr bwMode="auto">
            <a:xfrm>
              <a:off x="3348038" y="6850063"/>
              <a:ext cx="38100"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7" name="Oval 1031"/>
            <p:cNvSpPr>
              <a:spLocks noChangeArrowheads="1"/>
            </p:cNvSpPr>
            <p:nvPr/>
          </p:nvSpPr>
          <p:spPr bwMode="auto">
            <a:xfrm>
              <a:off x="3282950" y="61372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8" name="Oval 1032"/>
            <p:cNvSpPr>
              <a:spLocks noChangeArrowheads="1"/>
            </p:cNvSpPr>
            <p:nvPr/>
          </p:nvSpPr>
          <p:spPr bwMode="auto">
            <a:xfrm>
              <a:off x="3282950" y="62325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69" name="Oval 1033"/>
            <p:cNvSpPr>
              <a:spLocks noChangeArrowheads="1"/>
            </p:cNvSpPr>
            <p:nvPr/>
          </p:nvSpPr>
          <p:spPr bwMode="auto">
            <a:xfrm>
              <a:off x="3282950" y="632777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0" name="Oval 1034"/>
            <p:cNvSpPr>
              <a:spLocks noChangeArrowheads="1"/>
            </p:cNvSpPr>
            <p:nvPr/>
          </p:nvSpPr>
          <p:spPr bwMode="auto">
            <a:xfrm>
              <a:off x="3282950" y="6423025"/>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1" name="Oval 1035"/>
            <p:cNvSpPr>
              <a:spLocks noChangeArrowheads="1"/>
            </p:cNvSpPr>
            <p:nvPr/>
          </p:nvSpPr>
          <p:spPr bwMode="auto">
            <a:xfrm>
              <a:off x="3282950" y="6515100"/>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Oval 1036"/>
            <p:cNvSpPr>
              <a:spLocks noChangeArrowheads="1"/>
            </p:cNvSpPr>
            <p:nvPr/>
          </p:nvSpPr>
          <p:spPr bwMode="auto">
            <a:xfrm>
              <a:off x="3282950" y="661193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Oval 1037"/>
            <p:cNvSpPr>
              <a:spLocks noChangeArrowheads="1"/>
            </p:cNvSpPr>
            <p:nvPr/>
          </p:nvSpPr>
          <p:spPr bwMode="auto">
            <a:xfrm>
              <a:off x="3282950" y="6707188"/>
              <a:ext cx="41275" cy="41275"/>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4" name="Oval 1038"/>
            <p:cNvSpPr>
              <a:spLocks noChangeArrowheads="1"/>
            </p:cNvSpPr>
            <p:nvPr/>
          </p:nvSpPr>
          <p:spPr bwMode="auto">
            <a:xfrm>
              <a:off x="3282950" y="680243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5" name="Oval 1039"/>
            <p:cNvSpPr>
              <a:spLocks noChangeArrowheads="1"/>
            </p:cNvSpPr>
            <p:nvPr/>
          </p:nvSpPr>
          <p:spPr bwMode="auto">
            <a:xfrm>
              <a:off x="3282950" y="6897688"/>
              <a:ext cx="41275" cy="38100"/>
            </a:xfrm>
            <a:prstGeom prst="ellipse">
              <a:avLst/>
            </a:pr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1057"/>
            <p:cNvSpPr>
              <a:spLocks/>
            </p:cNvSpPr>
            <p:nvPr/>
          </p:nvSpPr>
          <p:spPr bwMode="auto">
            <a:xfrm>
              <a:off x="2111375" y="5476875"/>
              <a:ext cx="1500188" cy="582613"/>
            </a:xfrm>
            <a:custGeom>
              <a:avLst/>
              <a:gdLst>
                <a:gd name="T0" fmla="*/ 813 w 945"/>
                <a:gd name="T1" fmla="*/ 367 h 367"/>
                <a:gd name="T2" fmla="*/ 133 w 945"/>
                <a:gd name="T3" fmla="*/ 367 h 367"/>
                <a:gd name="T4" fmla="*/ 0 w 945"/>
                <a:gd name="T5" fmla="*/ 0 h 367"/>
                <a:gd name="T6" fmla="*/ 945 w 945"/>
                <a:gd name="T7" fmla="*/ 0 h 367"/>
                <a:gd name="T8" fmla="*/ 813 w 945"/>
                <a:gd name="T9" fmla="*/ 367 h 367"/>
              </a:gdLst>
              <a:ahLst/>
              <a:cxnLst>
                <a:cxn ang="0">
                  <a:pos x="T0" y="T1"/>
                </a:cxn>
                <a:cxn ang="0">
                  <a:pos x="T2" y="T3"/>
                </a:cxn>
                <a:cxn ang="0">
                  <a:pos x="T4" y="T5"/>
                </a:cxn>
                <a:cxn ang="0">
                  <a:pos x="T6" y="T7"/>
                </a:cxn>
                <a:cxn ang="0">
                  <a:pos x="T8" y="T9"/>
                </a:cxn>
              </a:cxnLst>
              <a:rect l="0" t="0" r="r" b="b"/>
              <a:pathLst>
                <a:path w="945" h="367">
                  <a:moveTo>
                    <a:pt x="813" y="367"/>
                  </a:moveTo>
                  <a:lnTo>
                    <a:pt x="133" y="367"/>
                  </a:lnTo>
                  <a:lnTo>
                    <a:pt x="0" y="0"/>
                  </a:lnTo>
                  <a:lnTo>
                    <a:pt x="945" y="0"/>
                  </a:lnTo>
                  <a:lnTo>
                    <a:pt x="813" y="367"/>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任意多边形 576"/>
            <p:cNvSpPr>
              <a:spLocks/>
            </p:cNvSpPr>
            <p:nvPr/>
          </p:nvSpPr>
          <p:spPr bwMode="auto">
            <a:xfrm>
              <a:off x="1821960" y="604838"/>
              <a:ext cx="2079324" cy="4913313"/>
            </a:xfrm>
            <a:custGeom>
              <a:avLst/>
              <a:gdLst>
                <a:gd name="connsiteX0" fmla="*/ 1041102 w 2079324"/>
                <a:gd name="connsiteY0" fmla="*/ 0 h 4913313"/>
                <a:gd name="connsiteX1" fmla="*/ 1875867 w 2079324"/>
                <a:gd name="connsiteY1" fmla="*/ 4913313 h 4913313"/>
                <a:gd name="connsiteX2" fmla="*/ 1041102 w 2079324"/>
                <a:gd name="connsiteY2" fmla="*/ 4913313 h 4913313"/>
                <a:gd name="connsiteX3" fmla="*/ 203152 w 2079324"/>
                <a:gd name="connsiteY3" fmla="*/ 4913313 h 4913313"/>
                <a:gd name="connsiteX4" fmla="*/ 1041102 w 2079324"/>
                <a:gd name="connsiteY4" fmla="*/ 0 h 4913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324" h="4913313">
                  <a:moveTo>
                    <a:pt x="1041102" y="0"/>
                  </a:moveTo>
                  <a:cubicBezTo>
                    <a:pt x="1041102" y="0"/>
                    <a:pt x="2630978" y="1860814"/>
                    <a:pt x="1875867" y="4913313"/>
                  </a:cubicBezTo>
                  <a:cubicBezTo>
                    <a:pt x="1875867" y="4913313"/>
                    <a:pt x="1875867" y="4913313"/>
                    <a:pt x="1041102" y="4913313"/>
                  </a:cubicBezTo>
                  <a:cubicBezTo>
                    <a:pt x="1041102" y="4913313"/>
                    <a:pt x="1041102" y="4913313"/>
                    <a:pt x="203152" y="4913313"/>
                  </a:cubicBezTo>
                  <a:cubicBezTo>
                    <a:pt x="-551960" y="1860814"/>
                    <a:pt x="1041102" y="0"/>
                    <a:pt x="1041102" y="0"/>
                  </a:cubicBezTo>
                  <a:close/>
                </a:path>
              </a:pathLst>
            </a:custGeom>
            <a:solidFill>
              <a:srgbClr val="FEE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78" name="Freeform 1059"/>
            <p:cNvSpPr>
              <a:spLocks/>
            </p:cNvSpPr>
            <p:nvPr/>
          </p:nvSpPr>
          <p:spPr bwMode="auto">
            <a:xfrm>
              <a:off x="1766888" y="2838450"/>
              <a:ext cx="2189163" cy="2679700"/>
            </a:xfrm>
            <a:custGeom>
              <a:avLst/>
              <a:gdLst>
                <a:gd name="T0" fmla="*/ 81 w 687"/>
                <a:gd name="T1" fmla="*/ 841 h 841"/>
                <a:gd name="T2" fmla="*/ 344 w 687"/>
                <a:gd name="T3" fmla="*/ 841 h 841"/>
                <a:gd name="T4" fmla="*/ 606 w 687"/>
                <a:gd name="T5" fmla="*/ 841 h 841"/>
                <a:gd name="T6" fmla="*/ 641 w 687"/>
                <a:gd name="T7" fmla="*/ 0 h 841"/>
                <a:gd name="T8" fmla="*/ 46 w 687"/>
                <a:gd name="T9" fmla="*/ 0 h 841"/>
                <a:gd name="T10" fmla="*/ 81 w 687"/>
                <a:gd name="T11" fmla="*/ 841 h 841"/>
              </a:gdLst>
              <a:ahLst/>
              <a:cxnLst>
                <a:cxn ang="0">
                  <a:pos x="T0" y="T1"/>
                </a:cxn>
                <a:cxn ang="0">
                  <a:pos x="T2" y="T3"/>
                </a:cxn>
                <a:cxn ang="0">
                  <a:pos x="T4" y="T5"/>
                </a:cxn>
                <a:cxn ang="0">
                  <a:pos x="T6" y="T7"/>
                </a:cxn>
                <a:cxn ang="0">
                  <a:pos x="T8" y="T9"/>
                </a:cxn>
                <a:cxn ang="0">
                  <a:pos x="T10" y="T11"/>
                </a:cxn>
              </a:cxnLst>
              <a:rect l="0" t="0" r="r" b="b"/>
              <a:pathLst>
                <a:path w="687" h="841">
                  <a:moveTo>
                    <a:pt x="81" y="841"/>
                  </a:moveTo>
                  <a:cubicBezTo>
                    <a:pt x="344" y="841"/>
                    <a:pt x="344" y="841"/>
                    <a:pt x="344" y="841"/>
                  </a:cubicBezTo>
                  <a:cubicBezTo>
                    <a:pt x="606" y="841"/>
                    <a:pt x="606" y="841"/>
                    <a:pt x="606" y="841"/>
                  </a:cubicBezTo>
                  <a:cubicBezTo>
                    <a:pt x="687" y="514"/>
                    <a:pt x="682" y="232"/>
                    <a:pt x="641" y="0"/>
                  </a:cubicBezTo>
                  <a:cubicBezTo>
                    <a:pt x="46" y="0"/>
                    <a:pt x="46" y="0"/>
                    <a:pt x="46" y="0"/>
                  </a:cubicBezTo>
                  <a:cubicBezTo>
                    <a:pt x="5" y="232"/>
                    <a:pt x="0" y="514"/>
                    <a:pt x="81" y="841"/>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1060"/>
            <p:cNvSpPr>
              <a:spLocks/>
            </p:cNvSpPr>
            <p:nvPr/>
          </p:nvSpPr>
          <p:spPr bwMode="auto">
            <a:xfrm>
              <a:off x="2178050" y="1395413"/>
              <a:ext cx="1366838" cy="471488"/>
            </a:xfrm>
            <a:custGeom>
              <a:avLst/>
              <a:gdLst>
                <a:gd name="T0" fmla="*/ 0 w 429"/>
                <a:gd name="T1" fmla="*/ 148 h 148"/>
                <a:gd name="T2" fmla="*/ 429 w 429"/>
                <a:gd name="T3" fmla="*/ 148 h 148"/>
                <a:gd name="T4" fmla="*/ 367 w 429"/>
                <a:gd name="T5" fmla="*/ 0 h 148"/>
                <a:gd name="T6" fmla="*/ 63 w 429"/>
                <a:gd name="T7" fmla="*/ 0 h 148"/>
                <a:gd name="T8" fmla="*/ 0 w 429"/>
                <a:gd name="T9" fmla="*/ 148 h 148"/>
              </a:gdLst>
              <a:ahLst/>
              <a:cxnLst>
                <a:cxn ang="0">
                  <a:pos x="T0" y="T1"/>
                </a:cxn>
                <a:cxn ang="0">
                  <a:pos x="T2" y="T3"/>
                </a:cxn>
                <a:cxn ang="0">
                  <a:pos x="T4" y="T5"/>
                </a:cxn>
                <a:cxn ang="0">
                  <a:pos x="T6" y="T7"/>
                </a:cxn>
                <a:cxn ang="0">
                  <a:pos x="T8" y="T9"/>
                </a:cxn>
              </a:cxnLst>
              <a:rect l="0" t="0" r="r" b="b"/>
              <a:pathLst>
                <a:path w="429" h="148">
                  <a:moveTo>
                    <a:pt x="0" y="148"/>
                  </a:moveTo>
                  <a:cubicBezTo>
                    <a:pt x="429" y="148"/>
                    <a:pt x="429" y="148"/>
                    <a:pt x="429" y="148"/>
                  </a:cubicBezTo>
                  <a:cubicBezTo>
                    <a:pt x="409" y="94"/>
                    <a:pt x="388" y="44"/>
                    <a:pt x="367" y="0"/>
                  </a:cubicBezTo>
                  <a:cubicBezTo>
                    <a:pt x="63" y="0"/>
                    <a:pt x="63" y="0"/>
                    <a:pt x="63" y="0"/>
                  </a:cubicBezTo>
                  <a:cubicBezTo>
                    <a:pt x="42" y="44"/>
                    <a:pt x="20" y="94"/>
                    <a:pt x="0" y="148"/>
                  </a:cubicBezTo>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Oval 1061"/>
            <p:cNvSpPr>
              <a:spLocks noChangeArrowheads="1"/>
            </p:cNvSpPr>
            <p:nvPr/>
          </p:nvSpPr>
          <p:spPr bwMode="auto">
            <a:xfrm>
              <a:off x="202247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Oval 1062"/>
            <p:cNvSpPr>
              <a:spLocks noChangeArrowheads="1"/>
            </p:cNvSpPr>
            <p:nvPr/>
          </p:nvSpPr>
          <p:spPr bwMode="auto">
            <a:xfrm>
              <a:off x="220027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Oval 1063"/>
            <p:cNvSpPr>
              <a:spLocks noChangeArrowheads="1"/>
            </p:cNvSpPr>
            <p:nvPr/>
          </p:nvSpPr>
          <p:spPr bwMode="auto">
            <a:xfrm>
              <a:off x="23828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Oval 1064"/>
            <p:cNvSpPr>
              <a:spLocks noChangeArrowheads="1"/>
            </p:cNvSpPr>
            <p:nvPr/>
          </p:nvSpPr>
          <p:spPr bwMode="auto">
            <a:xfrm>
              <a:off x="25606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Oval 1065"/>
            <p:cNvSpPr>
              <a:spLocks noChangeArrowheads="1"/>
            </p:cNvSpPr>
            <p:nvPr/>
          </p:nvSpPr>
          <p:spPr bwMode="auto">
            <a:xfrm>
              <a:off x="273843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Oval 1066"/>
            <p:cNvSpPr>
              <a:spLocks noChangeArrowheads="1"/>
            </p:cNvSpPr>
            <p:nvPr/>
          </p:nvSpPr>
          <p:spPr bwMode="auto">
            <a:xfrm>
              <a:off x="2917825"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Oval 1067"/>
            <p:cNvSpPr>
              <a:spLocks noChangeArrowheads="1"/>
            </p:cNvSpPr>
            <p:nvPr/>
          </p:nvSpPr>
          <p:spPr bwMode="auto">
            <a:xfrm>
              <a:off x="3095625" y="2889250"/>
              <a:ext cx="69850"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Oval 1068"/>
            <p:cNvSpPr>
              <a:spLocks noChangeArrowheads="1"/>
            </p:cNvSpPr>
            <p:nvPr/>
          </p:nvSpPr>
          <p:spPr bwMode="auto">
            <a:xfrm>
              <a:off x="3273425" y="2889250"/>
              <a:ext cx="71438"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Oval 1069"/>
            <p:cNvSpPr>
              <a:spLocks noChangeArrowheads="1"/>
            </p:cNvSpPr>
            <p:nvPr/>
          </p:nvSpPr>
          <p:spPr bwMode="auto">
            <a:xfrm>
              <a:off x="345598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Oval 1070"/>
            <p:cNvSpPr>
              <a:spLocks noChangeArrowheads="1"/>
            </p:cNvSpPr>
            <p:nvPr/>
          </p:nvSpPr>
          <p:spPr bwMode="auto">
            <a:xfrm>
              <a:off x="3633788" y="2889250"/>
              <a:ext cx="66675" cy="714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Oval 1071"/>
            <p:cNvSpPr>
              <a:spLocks noChangeArrowheads="1"/>
            </p:cNvSpPr>
            <p:nvPr/>
          </p:nvSpPr>
          <p:spPr bwMode="auto">
            <a:xfrm>
              <a:off x="2279650" y="1762125"/>
              <a:ext cx="61913"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Oval 1072"/>
            <p:cNvSpPr>
              <a:spLocks noChangeArrowheads="1"/>
            </p:cNvSpPr>
            <p:nvPr/>
          </p:nvSpPr>
          <p:spPr bwMode="auto">
            <a:xfrm>
              <a:off x="243681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Oval 1073"/>
            <p:cNvSpPr>
              <a:spLocks noChangeArrowheads="1"/>
            </p:cNvSpPr>
            <p:nvPr/>
          </p:nvSpPr>
          <p:spPr bwMode="auto">
            <a:xfrm>
              <a:off x="259556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Oval 1074"/>
            <p:cNvSpPr>
              <a:spLocks noChangeArrowheads="1"/>
            </p:cNvSpPr>
            <p:nvPr/>
          </p:nvSpPr>
          <p:spPr bwMode="auto">
            <a:xfrm>
              <a:off x="2751138"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Oval 1075"/>
            <p:cNvSpPr>
              <a:spLocks noChangeArrowheads="1"/>
            </p:cNvSpPr>
            <p:nvPr/>
          </p:nvSpPr>
          <p:spPr bwMode="auto">
            <a:xfrm>
              <a:off x="2911475"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Oval 1076"/>
            <p:cNvSpPr>
              <a:spLocks noChangeArrowheads="1"/>
            </p:cNvSpPr>
            <p:nvPr/>
          </p:nvSpPr>
          <p:spPr bwMode="auto">
            <a:xfrm>
              <a:off x="3067050"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Oval 1077"/>
            <p:cNvSpPr>
              <a:spLocks noChangeArrowheads="1"/>
            </p:cNvSpPr>
            <p:nvPr/>
          </p:nvSpPr>
          <p:spPr bwMode="auto">
            <a:xfrm>
              <a:off x="3225800"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Oval 1078"/>
            <p:cNvSpPr>
              <a:spLocks noChangeArrowheads="1"/>
            </p:cNvSpPr>
            <p:nvPr/>
          </p:nvSpPr>
          <p:spPr bwMode="auto">
            <a:xfrm>
              <a:off x="3382963" y="1762125"/>
              <a:ext cx="60325" cy="60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1079"/>
            <p:cNvSpPr>
              <a:spLocks/>
            </p:cNvSpPr>
            <p:nvPr/>
          </p:nvSpPr>
          <p:spPr bwMode="auto">
            <a:xfrm>
              <a:off x="1050925" y="4249738"/>
              <a:ext cx="1019175" cy="1524000"/>
            </a:xfrm>
            <a:custGeom>
              <a:avLst/>
              <a:gdLst>
                <a:gd name="T0" fmla="*/ 642 w 642"/>
                <a:gd name="T1" fmla="*/ 761 h 960"/>
                <a:gd name="T2" fmla="*/ 26 w 642"/>
                <a:gd name="T3" fmla="*/ 960 h 960"/>
                <a:gd name="T4" fmla="*/ 0 w 642"/>
                <a:gd name="T5" fmla="*/ 725 h 960"/>
                <a:gd name="T6" fmla="*/ 558 w 642"/>
                <a:gd name="T7" fmla="*/ 0 h 960"/>
                <a:gd name="T8" fmla="*/ 642 w 642"/>
                <a:gd name="T9" fmla="*/ 761 h 960"/>
              </a:gdLst>
              <a:ahLst/>
              <a:cxnLst>
                <a:cxn ang="0">
                  <a:pos x="T0" y="T1"/>
                </a:cxn>
                <a:cxn ang="0">
                  <a:pos x="T2" y="T3"/>
                </a:cxn>
                <a:cxn ang="0">
                  <a:pos x="T4" y="T5"/>
                </a:cxn>
                <a:cxn ang="0">
                  <a:pos x="T6" y="T7"/>
                </a:cxn>
                <a:cxn ang="0">
                  <a:pos x="T8" y="T9"/>
                </a:cxn>
              </a:cxnLst>
              <a:rect l="0" t="0" r="r" b="b"/>
              <a:pathLst>
                <a:path w="642" h="960">
                  <a:moveTo>
                    <a:pt x="642" y="761"/>
                  </a:moveTo>
                  <a:lnTo>
                    <a:pt x="26" y="960"/>
                  </a:lnTo>
                  <a:lnTo>
                    <a:pt x="0" y="725"/>
                  </a:lnTo>
                  <a:lnTo>
                    <a:pt x="558" y="0"/>
                  </a:lnTo>
                  <a:lnTo>
                    <a:pt x="642" y="761"/>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1080"/>
            <p:cNvSpPr>
              <a:spLocks/>
            </p:cNvSpPr>
            <p:nvPr/>
          </p:nvSpPr>
          <p:spPr bwMode="auto">
            <a:xfrm>
              <a:off x="3656013" y="4249738"/>
              <a:ext cx="1016000" cy="1524000"/>
            </a:xfrm>
            <a:custGeom>
              <a:avLst/>
              <a:gdLst>
                <a:gd name="T0" fmla="*/ 0 w 640"/>
                <a:gd name="T1" fmla="*/ 761 h 960"/>
                <a:gd name="T2" fmla="*/ 614 w 640"/>
                <a:gd name="T3" fmla="*/ 960 h 960"/>
                <a:gd name="T4" fmla="*/ 640 w 640"/>
                <a:gd name="T5" fmla="*/ 725 h 960"/>
                <a:gd name="T6" fmla="*/ 82 w 640"/>
                <a:gd name="T7" fmla="*/ 0 h 960"/>
                <a:gd name="T8" fmla="*/ 0 w 640"/>
                <a:gd name="T9" fmla="*/ 761 h 960"/>
              </a:gdLst>
              <a:ahLst/>
              <a:cxnLst>
                <a:cxn ang="0">
                  <a:pos x="T0" y="T1"/>
                </a:cxn>
                <a:cxn ang="0">
                  <a:pos x="T2" y="T3"/>
                </a:cxn>
                <a:cxn ang="0">
                  <a:pos x="T4" y="T5"/>
                </a:cxn>
                <a:cxn ang="0">
                  <a:pos x="T6" y="T7"/>
                </a:cxn>
                <a:cxn ang="0">
                  <a:pos x="T8" y="T9"/>
                </a:cxn>
              </a:cxnLst>
              <a:rect l="0" t="0" r="r" b="b"/>
              <a:pathLst>
                <a:path w="640" h="960">
                  <a:moveTo>
                    <a:pt x="0" y="761"/>
                  </a:moveTo>
                  <a:lnTo>
                    <a:pt x="614" y="960"/>
                  </a:lnTo>
                  <a:lnTo>
                    <a:pt x="640" y="725"/>
                  </a:lnTo>
                  <a:lnTo>
                    <a:pt x="82" y="0"/>
                  </a:lnTo>
                  <a:lnTo>
                    <a:pt x="0" y="761"/>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1081"/>
            <p:cNvSpPr>
              <a:spLocks/>
            </p:cNvSpPr>
            <p:nvPr/>
          </p:nvSpPr>
          <p:spPr bwMode="auto">
            <a:xfrm>
              <a:off x="2795588" y="4249738"/>
              <a:ext cx="134938" cy="1524000"/>
            </a:xfrm>
            <a:custGeom>
              <a:avLst/>
              <a:gdLst>
                <a:gd name="T0" fmla="*/ 0 w 85"/>
                <a:gd name="T1" fmla="*/ 239 h 960"/>
                <a:gd name="T2" fmla="*/ 43 w 85"/>
                <a:gd name="T3" fmla="*/ 0 h 960"/>
                <a:gd name="T4" fmla="*/ 85 w 85"/>
                <a:gd name="T5" fmla="*/ 239 h 960"/>
                <a:gd name="T6" fmla="*/ 85 w 85"/>
                <a:gd name="T7" fmla="*/ 721 h 960"/>
                <a:gd name="T8" fmla="*/ 43 w 85"/>
                <a:gd name="T9" fmla="*/ 960 h 960"/>
                <a:gd name="T10" fmla="*/ 0 w 85"/>
                <a:gd name="T11" fmla="*/ 721 h 960"/>
                <a:gd name="T12" fmla="*/ 0 w 85"/>
                <a:gd name="T13" fmla="*/ 239 h 960"/>
              </a:gdLst>
              <a:ahLst/>
              <a:cxnLst>
                <a:cxn ang="0">
                  <a:pos x="T0" y="T1"/>
                </a:cxn>
                <a:cxn ang="0">
                  <a:pos x="T2" y="T3"/>
                </a:cxn>
                <a:cxn ang="0">
                  <a:pos x="T4" y="T5"/>
                </a:cxn>
                <a:cxn ang="0">
                  <a:pos x="T6" y="T7"/>
                </a:cxn>
                <a:cxn ang="0">
                  <a:pos x="T8" y="T9"/>
                </a:cxn>
                <a:cxn ang="0">
                  <a:pos x="T10" y="T11"/>
                </a:cxn>
                <a:cxn ang="0">
                  <a:pos x="T12" y="T13"/>
                </a:cxn>
              </a:cxnLst>
              <a:rect l="0" t="0" r="r" b="b"/>
              <a:pathLst>
                <a:path w="85" h="960">
                  <a:moveTo>
                    <a:pt x="0" y="239"/>
                  </a:moveTo>
                  <a:lnTo>
                    <a:pt x="43" y="0"/>
                  </a:lnTo>
                  <a:lnTo>
                    <a:pt x="85" y="239"/>
                  </a:lnTo>
                  <a:lnTo>
                    <a:pt x="85" y="721"/>
                  </a:lnTo>
                  <a:lnTo>
                    <a:pt x="43" y="960"/>
                  </a:lnTo>
                  <a:lnTo>
                    <a:pt x="0" y="721"/>
                  </a:lnTo>
                  <a:lnTo>
                    <a:pt x="0" y="239"/>
                  </a:lnTo>
                  <a:close/>
                </a:path>
              </a:pathLst>
            </a:custGeom>
            <a:solidFill>
              <a:srgbClr val="BF4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Oval 1082"/>
            <p:cNvSpPr>
              <a:spLocks noChangeArrowheads="1"/>
            </p:cNvSpPr>
            <p:nvPr/>
          </p:nvSpPr>
          <p:spPr bwMode="auto">
            <a:xfrm>
              <a:off x="2490788" y="1987550"/>
              <a:ext cx="741363" cy="739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Oval 1083"/>
            <p:cNvSpPr>
              <a:spLocks noChangeArrowheads="1"/>
            </p:cNvSpPr>
            <p:nvPr/>
          </p:nvSpPr>
          <p:spPr bwMode="auto">
            <a:xfrm>
              <a:off x="2570163" y="2065338"/>
              <a:ext cx="585788" cy="585788"/>
            </a:xfrm>
            <a:prstGeom prst="ellipse">
              <a:avLst/>
            </a:prstGeom>
            <a:solidFill>
              <a:srgbClr val="009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1168"/>
            <p:cNvSpPr>
              <a:spLocks/>
            </p:cNvSpPr>
            <p:nvPr/>
          </p:nvSpPr>
          <p:spPr bwMode="auto">
            <a:xfrm>
              <a:off x="3324225" y="1385888"/>
              <a:ext cx="157163" cy="319088"/>
            </a:xfrm>
            <a:custGeom>
              <a:avLst/>
              <a:gdLst>
                <a:gd name="T0" fmla="*/ 5 w 49"/>
                <a:gd name="T1" fmla="*/ 0 h 100"/>
                <a:gd name="T2" fmla="*/ 0 w 49"/>
                <a:gd name="T3" fmla="*/ 3 h 100"/>
                <a:gd name="T4" fmla="*/ 7 w 49"/>
                <a:gd name="T5" fmla="*/ 3 h 100"/>
                <a:gd name="T6" fmla="*/ 49 w 49"/>
                <a:gd name="T7" fmla="*/ 100 h 100"/>
                <a:gd name="T8" fmla="*/ 49 w 49"/>
                <a:gd name="T9" fmla="*/ 100 h 100"/>
                <a:gd name="T10" fmla="*/ 5 w 49"/>
                <a:gd name="T11" fmla="*/ 0 h 100"/>
              </a:gdLst>
              <a:ahLst/>
              <a:cxnLst>
                <a:cxn ang="0">
                  <a:pos x="T0" y="T1"/>
                </a:cxn>
                <a:cxn ang="0">
                  <a:pos x="T2" y="T3"/>
                </a:cxn>
                <a:cxn ang="0">
                  <a:pos x="T4" y="T5"/>
                </a:cxn>
                <a:cxn ang="0">
                  <a:pos x="T6" y="T7"/>
                </a:cxn>
                <a:cxn ang="0">
                  <a:pos x="T8" y="T9"/>
                </a:cxn>
                <a:cxn ang="0">
                  <a:pos x="T10" y="T11"/>
                </a:cxn>
              </a:cxnLst>
              <a:rect l="0" t="0" r="r" b="b"/>
              <a:pathLst>
                <a:path w="49" h="100">
                  <a:moveTo>
                    <a:pt x="5" y="0"/>
                  </a:moveTo>
                  <a:cubicBezTo>
                    <a:pt x="3" y="1"/>
                    <a:pt x="2" y="2"/>
                    <a:pt x="0" y="3"/>
                  </a:cubicBezTo>
                  <a:cubicBezTo>
                    <a:pt x="7" y="3"/>
                    <a:pt x="7" y="3"/>
                    <a:pt x="7" y="3"/>
                  </a:cubicBezTo>
                  <a:cubicBezTo>
                    <a:pt x="21" y="33"/>
                    <a:pt x="35" y="65"/>
                    <a:pt x="49" y="100"/>
                  </a:cubicBezTo>
                  <a:cubicBezTo>
                    <a:pt x="49" y="100"/>
                    <a:pt x="49" y="100"/>
                    <a:pt x="49" y="100"/>
                  </a:cubicBezTo>
                  <a:cubicBezTo>
                    <a:pt x="35" y="64"/>
                    <a:pt x="20" y="31"/>
                    <a:pt x="5" y="0"/>
                  </a:cubicBezTo>
                </a:path>
              </a:pathLst>
            </a:custGeom>
            <a:solidFill>
              <a:srgbClr val="C8DF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04" name="图片 60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3144837"/>
              <a:ext cx="1828800" cy="1828800"/>
            </a:xfrm>
            <a:prstGeom prst="rect">
              <a:avLst/>
            </a:prstGeom>
          </p:spPr>
        </p:pic>
        <p:sp>
          <p:nvSpPr>
            <p:cNvPr id="605" name="任意多边形 604"/>
            <p:cNvSpPr>
              <a:spLocks noChangeArrowheads="1"/>
            </p:cNvSpPr>
            <p:nvPr/>
          </p:nvSpPr>
          <p:spPr bwMode="auto">
            <a:xfrm>
              <a:off x="2758283" y="2236986"/>
              <a:ext cx="242887" cy="287536"/>
            </a:xfrm>
            <a:custGeom>
              <a:avLst/>
              <a:gdLst/>
              <a:ahLst/>
              <a:cxnLst/>
              <a:rect l="l" t="t" r="r" b="b"/>
              <a:pathLst>
                <a:path w="242887" h="287536">
                  <a:moveTo>
                    <a:pt x="46434" y="41077"/>
                  </a:moveTo>
                  <a:lnTo>
                    <a:pt x="46434" y="133945"/>
                  </a:lnTo>
                  <a:lnTo>
                    <a:pt x="196453" y="133945"/>
                  </a:lnTo>
                  <a:lnTo>
                    <a:pt x="196453" y="41077"/>
                  </a:lnTo>
                  <a:close/>
                  <a:moveTo>
                    <a:pt x="0" y="0"/>
                  </a:moveTo>
                  <a:lnTo>
                    <a:pt x="242887" y="0"/>
                  </a:lnTo>
                  <a:lnTo>
                    <a:pt x="242887" y="175022"/>
                  </a:lnTo>
                  <a:lnTo>
                    <a:pt x="46434" y="175022"/>
                  </a:lnTo>
                  <a:lnTo>
                    <a:pt x="46434" y="287536"/>
                  </a:lnTo>
                  <a:lnTo>
                    <a:pt x="0" y="287536"/>
                  </a:lnTo>
                  <a:close/>
                </a:path>
              </a:pathLst>
            </a:custGeom>
            <a:solidFill>
              <a:srgbClr val="FCFCFC"/>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90094786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50"/>
                                        </p:tgtEl>
                                        <p:attrNameLst>
                                          <p:attrName>style.visibility</p:attrName>
                                        </p:attrNameLst>
                                      </p:cBhvr>
                                      <p:to>
                                        <p:strVal val="visible"/>
                                      </p:to>
                                    </p:set>
                                    <p:animEffect transition="in" filter="fade">
                                      <p:cBhvr>
                                        <p:cTn id="7" dur="500"/>
                                        <p:tgtEl>
                                          <p:spTgt spid="2350"/>
                                        </p:tgtEl>
                                      </p:cBhvr>
                                    </p:animEffect>
                                  </p:childTnLst>
                                </p:cTn>
                              </p:par>
                              <p:par>
                                <p:cTn id="8" presetID="42" presetClass="path" presetSubtype="0" repeatCount="indefinite" accel="50000" decel="50000" autoRev="1" fill="hold" grpId="1" nodeType="withEffect">
                                  <p:stCondLst>
                                    <p:cond delay="500"/>
                                  </p:stCondLst>
                                  <p:childTnLst>
                                    <p:animMotion origin="layout" path="M -3.95833E-6 -2.22222E-6 L 0.06628 -2.22222E-6 " pathEditMode="relative" rAng="0" ptsTypes="AA">
                                      <p:cBhvr>
                                        <p:cTn id="9" dur="4600" fill="hold"/>
                                        <p:tgtEl>
                                          <p:spTgt spid="2350"/>
                                        </p:tgtEl>
                                        <p:attrNameLst>
                                          <p:attrName>ppt_x</p:attrName>
                                          <p:attrName>ppt_y</p:attrName>
                                        </p:attrNameLst>
                                      </p:cBhvr>
                                      <p:rCtr x="3307" y="0"/>
                                    </p:animMotion>
                                  </p:childTnLst>
                                </p:cTn>
                              </p:par>
                              <p:par>
                                <p:cTn id="10" presetID="10" presetClass="entr" presetSubtype="0" fill="hold" grpId="0" nodeType="withEffect">
                                  <p:stCondLst>
                                    <p:cond delay="0"/>
                                  </p:stCondLst>
                                  <p:childTnLst>
                                    <p:set>
                                      <p:cBhvr>
                                        <p:cTn id="11" dur="1" fill="hold">
                                          <p:stCondLst>
                                            <p:cond delay="0"/>
                                          </p:stCondLst>
                                        </p:cTn>
                                        <p:tgtEl>
                                          <p:spTgt spid="2552"/>
                                        </p:tgtEl>
                                        <p:attrNameLst>
                                          <p:attrName>style.visibility</p:attrName>
                                        </p:attrNameLst>
                                      </p:cBhvr>
                                      <p:to>
                                        <p:strVal val="visible"/>
                                      </p:to>
                                    </p:set>
                                    <p:animEffect transition="in" filter="fade">
                                      <p:cBhvr>
                                        <p:cTn id="12" dur="500"/>
                                        <p:tgtEl>
                                          <p:spTgt spid="2552"/>
                                        </p:tgtEl>
                                      </p:cBhvr>
                                    </p:animEffect>
                                  </p:childTnLst>
                                </p:cTn>
                              </p:par>
                              <p:par>
                                <p:cTn id="13" presetID="42" presetClass="path" presetSubtype="0" repeatCount="indefinite" accel="50000" decel="50000" autoRev="1" fill="hold" grpId="1" nodeType="withEffect">
                                  <p:stCondLst>
                                    <p:cond delay="500"/>
                                  </p:stCondLst>
                                  <p:childTnLst>
                                    <p:animMotion origin="layout" path="M -2.08333E-6 -2.22222E-6 L 0.0793 -0.00023 " pathEditMode="relative" rAng="0" ptsTypes="AA">
                                      <p:cBhvr>
                                        <p:cTn id="14" dur="3100" fill="hold"/>
                                        <p:tgtEl>
                                          <p:spTgt spid="2552"/>
                                        </p:tgtEl>
                                        <p:attrNameLst>
                                          <p:attrName>ppt_x</p:attrName>
                                          <p:attrName>ppt_y</p:attrName>
                                        </p:attrNameLst>
                                      </p:cBhvr>
                                      <p:rCtr x="3958" y="-23"/>
                                    </p:animMotion>
                                  </p:childTnLst>
                                </p:cTn>
                              </p:par>
                              <p:par>
                                <p:cTn id="15" presetID="10" presetClass="entr" presetSubtype="0" fill="hold" grpId="0" nodeType="withEffect">
                                  <p:stCondLst>
                                    <p:cond delay="0"/>
                                  </p:stCondLst>
                                  <p:childTnLst>
                                    <p:set>
                                      <p:cBhvr>
                                        <p:cTn id="16" dur="1" fill="hold">
                                          <p:stCondLst>
                                            <p:cond delay="0"/>
                                          </p:stCondLst>
                                        </p:cTn>
                                        <p:tgtEl>
                                          <p:spTgt spid="2351"/>
                                        </p:tgtEl>
                                        <p:attrNameLst>
                                          <p:attrName>style.visibility</p:attrName>
                                        </p:attrNameLst>
                                      </p:cBhvr>
                                      <p:to>
                                        <p:strVal val="visible"/>
                                      </p:to>
                                    </p:set>
                                    <p:animEffect transition="in" filter="fade">
                                      <p:cBhvr>
                                        <p:cTn id="17" dur="500"/>
                                        <p:tgtEl>
                                          <p:spTgt spid="2351"/>
                                        </p:tgtEl>
                                      </p:cBhvr>
                                    </p:animEffect>
                                  </p:childTnLst>
                                </p:cTn>
                              </p:par>
                              <p:par>
                                <p:cTn id="18" presetID="42" presetClass="path" presetSubtype="0" repeatCount="indefinite" accel="50000" decel="50000" autoRev="1" fill="hold" grpId="1" nodeType="withEffect">
                                  <p:stCondLst>
                                    <p:cond delay="500"/>
                                  </p:stCondLst>
                                  <p:childTnLst>
                                    <p:animMotion origin="layout" path="M -4.16667E-7 2.96296E-6 L -0.11263 -0.00023 " pathEditMode="relative" rAng="0" ptsTypes="AA">
                                      <p:cBhvr>
                                        <p:cTn id="19" dur="4000" fill="hold"/>
                                        <p:tgtEl>
                                          <p:spTgt spid="2351"/>
                                        </p:tgtEl>
                                        <p:attrNameLst>
                                          <p:attrName>ppt_x</p:attrName>
                                          <p:attrName>ppt_y</p:attrName>
                                        </p:attrNameLst>
                                      </p:cBhvr>
                                      <p:rCtr x="-5638" y="-23"/>
                                    </p:animMotion>
                                  </p:childTnLst>
                                </p:cTn>
                              </p:par>
                              <p:par>
                                <p:cTn id="20" presetID="2" presetClass="entr" presetSubtype="4" decel="56000" fill="hold" nodeType="withEffect">
                                  <p:stCondLst>
                                    <p:cond delay="0"/>
                                  </p:stCondLst>
                                  <p:childTnLst>
                                    <p:set>
                                      <p:cBhvr>
                                        <p:cTn id="21" dur="1" fill="hold">
                                          <p:stCondLst>
                                            <p:cond delay="0"/>
                                          </p:stCondLst>
                                        </p:cTn>
                                        <p:tgtEl>
                                          <p:spTgt spid="2558"/>
                                        </p:tgtEl>
                                        <p:attrNameLst>
                                          <p:attrName>style.visibility</p:attrName>
                                        </p:attrNameLst>
                                      </p:cBhvr>
                                      <p:to>
                                        <p:strVal val="visible"/>
                                      </p:to>
                                    </p:set>
                                    <p:anim calcmode="lin" valueType="num">
                                      <p:cBhvr additive="base">
                                        <p:cTn id="22" dur="750" fill="hold"/>
                                        <p:tgtEl>
                                          <p:spTgt spid="2558"/>
                                        </p:tgtEl>
                                        <p:attrNameLst>
                                          <p:attrName>ppt_x</p:attrName>
                                        </p:attrNameLst>
                                      </p:cBhvr>
                                      <p:tavLst>
                                        <p:tav tm="0">
                                          <p:val>
                                            <p:strVal val="#ppt_x"/>
                                          </p:val>
                                        </p:tav>
                                        <p:tav tm="100000">
                                          <p:val>
                                            <p:strVal val="#ppt_x"/>
                                          </p:val>
                                        </p:tav>
                                      </p:tavLst>
                                    </p:anim>
                                    <p:anim calcmode="lin" valueType="num">
                                      <p:cBhvr additive="base">
                                        <p:cTn id="23" dur="750" fill="hold"/>
                                        <p:tgtEl>
                                          <p:spTgt spid="2558"/>
                                        </p:tgtEl>
                                        <p:attrNameLst>
                                          <p:attrName>ppt_y</p:attrName>
                                        </p:attrNameLst>
                                      </p:cBhvr>
                                      <p:tavLst>
                                        <p:tav tm="0">
                                          <p:val>
                                            <p:strVal val="1+#ppt_h/2"/>
                                          </p:val>
                                        </p:tav>
                                        <p:tav tm="100000">
                                          <p:val>
                                            <p:strVal val="#ppt_y"/>
                                          </p:val>
                                        </p:tav>
                                      </p:tavLst>
                                    </p:anim>
                                  </p:childTnLst>
                                </p:cTn>
                              </p:par>
                              <p:par>
                                <p:cTn id="24" presetID="2" presetClass="entr" presetSubtype="4" decel="56000" fill="hold" nodeType="withEffect">
                                  <p:stCondLst>
                                    <p:cond delay="100"/>
                                  </p:stCondLst>
                                  <p:childTnLst>
                                    <p:set>
                                      <p:cBhvr>
                                        <p:cTn id="25" dur="1" fill="hold">
                                          <p:stCondLst>
                                            <p:cond delay="0"/>
                                          </p:stCondLst>
                                        </p:cTn>
                                        <p:tgtEl>
                                          <p:spTgt spid="1190"/>
                                        </p:tgtEl>
                                        <p:attrNameLst>
                                          <p:attrName>style.visibility</p:attrName>
                                        </p:attrNameLst>
                                      </p:cBhvr>
                                      <p:to>
                                        <p:strVal val="visible"/>
                                      </p:to>
                                    </p:set>
                                    <p:anim calcmode="lin" valueType="num">
                                      <p:cBhvr additive="base">
                                        <p:cTn id="26" dur="750" fill="hold"/>
                                        <p:tgtEl>
                                          <p:spTgt spid="1190"/>
                                        </p:tgtEl>
                                        <p:attrNameLst>
                                          <p:attrName>ppt_x</p:attrName>
                                        </p:attrNameLst>
                                      </p:cBhvr>
                                      <p:tavLst>
                                        <p:tav tm="0">
                                          <p:val>
                                            <p:strVal val="#ppt_x"/>
                                          </p:val>
                                        </p:tav>
                                        <p:tav tm="100000">
                                          <p:val>
                                            <p:strVal val="#ppt_x"/>
                                          </p:val>
                                        </p:tav>
                                      </p:tavLst>
                                    </p:anim>
                                    <p:anim calcmode="lin" valueType="num">
                                      <p:cBhvr additive="base">
                                        <p:cTn id="27" dur="750" fill="hold"/>
                                        <p:tgtEl>
                                          <p:spTgt spid="1190"/>
                                        </p:tgtEl>
                                        <p:attrNameLst>
                                          <p:attrName>ppt_y</p:attrName>
                                        </p:attrNameLst>
                                      </p:cBhvr>
                                      <p:tavLst>
                                        <p:tav tm="0">
                                          <p:val>
                                            <p:strVal val="1+#ppt_h/2"/>
                                          </p:val>
                                        </p:tav>
                                        <p:tav tm="100000">
                                          <p:val>
                                            <p:strVal val="#ppt_y"/>
                                          </p:val>
                                        </p:tav>
                                      </p:tavLst>
                                    </p:anim>
                                  </p:childTnLst>
                                </p:cTn>
                              </p:par>
                              <p:par>
                                <p:cTn id="28" presetID="2" presetClass="entr" presetSubtype="4" decel="56000" fill="hold" nodeType="withEffect">
                                  <p:stCondLst>
                                    <p:cond delay="300"/>
                                  </p:stCondLst>
                                  <p:childTnLst>
                                    <p:set>
                                      <p:cBhvr>
                                        <p:cTn id="29" dur="1" fill="hold">
                                          <p:stCondLst>
                                            <p:cond delay="0"/>
                                          </p:stCondLst>
                                        </p:cTn>
                                        <p:tgtEl>
                                          <p:spTgt spid="1191"/>
                                        </p:tgtEl>
                                        <p:attrNameLst>
                                          <p:attrName>style.visibility</p:attrName>
                                        </p:attrNameLst>
                                      </p:cBhvr>
                                      <p:to>
                                        <p:strVal val="visible"/>
                                      </p:to>
                                    </p:set>
                                    <p:anim calcmode="lin" valueType="num">
                                      <p:cBhvr additive="base">
                                        <p:cTn id="30" dur="750" fill="hold"/>
                                        <p:tgtEl>
                                          <p:spTgt spid="1191"/>
                                        </p:tgtEl>
                                        <p:attrNameLst>
                                          <p:attrName>ppt_x</p:attrName>
                                        </p:attrNameLst>
                                      </p:cBhvr>
                                      <p:tavLst>
                                        <p:tav tm="0">
                                          <p:val>
                                            <p:strVal val="#ppt_x"/>
                                          </p:val>
                                        </p:tav>
                                        <p:tav tm="100000">
                                          <p:val>
                                            <p:strVal val="#ppt_x"/>
                                          </p:val>
                                        </p:tav>
                                      </p:tavLst>
                                    </p:anim>
                                    <p:anim calcmode="lin" valueType="num">
                                      <p:cBhvr additive="base">
                                        <p:cTn id="31" dur="750" fill="hold"/>
                                        <p:tgtEl>
                                          <p:spTgt spid="1191"/>
                                        </p:tgtEl>
                                        <p:attrNameLst>
                                          <p:attrName>ppt_y</p:attrName>
                                        </p:attrNameLst>
                                      </p:cBhvr>
                                      <p:tavLst>
                                        <p:tav tm="0">
                                          <p:val>
                                            <p:strVal val="1+#ppt_h/2"/>
                                          </p:val>
                                        </p:tav>
                                        <p:tav tm="100000">
                                          <p:val>
                                            <p:strVal val="#ppt_y"/>
                                          </p:val>
                                        </p:tav>
                                      </p:tavLst>
                                    </p:anim>
                                  </p:childTnLst>
                                </p:cTn>
                              </p:par>
                              <p:par>
                                <p:cTn id="32" presetID="2" presetClass="entr" presetSubtype="4" decel="56000" fill="hold" nodeType="withEffect">
                                  <p:stCondLst>
                                    <p:cond delay="500"/>
                                  </p:stCondLst>
                                  <p:childTnLst>
                                    <p:set>
                                      <p:cBhvr>
                                        <p:cTn id="33" dur="1" fill="hold">
                                          <p:stCondLst>
                                            <p:cond delay="0"/>
                                          </p:stCondLst>
                                        </p:cTn>
                                        <p:tgtEl>
                                          <p:spTgt spid="1192"/>
                                        </p:tgtEl>
                                        <p:attrNameLst>
                                          <p:attrName>style.visibility</p:attrName>
                                        </p:attrNameLst>
                                      </p:cBhvr>
                                      <p:to>
                                        <p:strVal val="visible"/>
                                      </p:to>
                                    </p:set>
                                    <p:anim calcmode="lin" valueType="num">
                                      <p:cBhvr additive="base">
                                        <p:cTn id="34" dur="750" fill="hold"/>
                                        <p:tgtEl>
                                          <p:spTgt spid="1192"/>
                                        </p:tgtEl>
                                        <p:attrNameLst>
                                          <p:attrName>ppt_x</p:attrName>
                                        </p:attrNameLst>
                                      </p:cBhvr>
                                      <p:tavLst>
                                        <p:tav tm="0">
                                          <p:val>
                                            <p:strVal val="#ppt_x"/>
                                          </p:val>
                                        </p:tav>
                                        <p:tav tm="100000">
                                          <p:val>
                                            <p:strVal val="#ppt_x"/>
                                          </p:val>
                                        </p:tav>
                                      </p:tavLst>
                                    </p:anim>
                                    <p:anim calcmode="lin" valueType="num">
                                      <p:cBhvr additive="base">
                                        <p:cTn id="35" dur="750" fill="hold"/>
                                        <p:tgtEl>
                                          <p:spTgt spid="1192"/>
                                        </p:tgtEl>
                                        <p:attrNameLst>
                                          <p:attrName>ppt_y</p:attrName>
                                        </p:attrNameLst>
                                      </p:cBhvr>
                                      <p:tavLst>
                                        <p:tav tm="0">
                                          <p:val>
                                            <p:strVal val="1+#ppt_h/2"/>
                                          </p:val>
                                        </p:tav>
                                        <p:tav tm="100000">
                                          <p:val>
                                            <p:strVal val="#ppt_y"/>
                                          </p:val>
                                        </p:tav>
                                      </p:tavLst>
                                    </p:anim>
                                  </p:childTnLst>
                                </p:cTn>
                              </p:par>
                              <p:par>
                                <p:cTn id="36" presetID="2" presetClass="entr" presetSubtype="4" decel="56000" fill="hold" nodeType="withEffect">
                                  <p:stCondLst>
                                    <p:cond delay="600"/>
                                  </p:stCondLst>
                                  <p:childTnLst>
                                    <p:set>
                                      <p:cBhvr>
                                        <p:cTn id="37" dur="1" fill="hold">
                                          <p:stCondLst>
                                            <p:cond delay="0"/>
                                          </p:stCondLst>
                                        </p:cTn>
                                        <p:tgtEl>
                                          <p:spTgt spid="1160"/>
                                        </p:tgtEl>
                                        <p:attrNameLst>
                                          <p:attrName>style.visibility</p:attrName>
                                        </p:attrNameLst>
                                      </p:cBhvr>
                                      <p:to>
                                        <p:strVal val="visible"/>
                                      </p:to>
                                    </p:set>
                                    <p:anim calcmode="lin" valueType="num">
                                      <p:cBhvr additive="base">
                                        <p:cTn id="38" dur="750" fill="hold"/>
                                        <p:tgtEl>
                                          <p:spTgt spid="1160"/>
                                        </p:tgtEl>
                                        <p:attrNameLst>
                                          <p:attrName>ppt_x</p:attrName>
                                        </p:attrNameLst>
                                      </p:cBhvr>
                                      <p:tavLst>
                                        <p:tav tm="0">
                                          <p:val>
                                            <p:strVal val="#ppt_x"/>
                                          </p:val>
                                        </p:tav>
                                        <p:tav tm="100000">
                                          <p:val>
                                            <p:strVal val="#ppt_x"/>
                                          </p:val>
                                        </p:tav>
                                      </p:tavLst>
                                    </p:anim>
                                    <p:anim calcmode="lin" valueType="num">
                                      <p:cBhvr additive="base">
                                        <p:cTn id="39" dur="750" fill="hold"/>
                                        <p:tgtEl>
                                          <p:spTgt spid="1160"/>
                                        </p:tgtEl>
                                        <p:attrNameLst>
                                          <p:attrName>ppt_y</p:attrName>
                                        </p:attrNameLst>
                                      </p:cBhvr>
                                      <p:tavLst>
                                        <p:tav tm="0">
                                          <p:val>
                                            <p:strVal val="1+#ppt_h/2"/>
                                          </p:val>
                                        </p:tav>
                                        <p:tav tm="100000">
                                          <p:val>
                                            <p:strVal val="#ppt_y"/>
                                          </p:val>
                                        </p:tav>
                                      </p:tavLst>
                                    </p:anim>
                                  </p:childTnLst>
                                </p:cTn>
                              </p:par>
                              <p:par>
                                <p:cTn id="40" presetID="2" presetClass="entr" presetSubtype="4" decel="56000" fill="hold" nodeType="withEffect">
                                  <p:stCondLst>
                                    <p:cond delay="700"/>
                                  </p:stCondLst>
                                  <p:childTnLst>
                                    <p:set>
                                      <p:cBhvr>
                                        <p:cTn id="41" dur="1" fill="hold">
                                          <p:stCondLst>
                                            <p:cond delay="0"/>
                                          </p:stCondLst>
                                        </p:cTn>
                                        <p:tgtEl>
                                          <p:spTgt spid="1163"/>
                                        </p:tgtEl>
                                        <p:attrNameLst>
                                          <p:attrName>style.visibility</p:attrName>
                                        </p:attrNameLst>
                                      </p:cBhvr>
                                      <p:to>
                                        <p:strVal val="visible"/>
                                      </p:to>
                                    </p:set>
                                    <p:anim calcmode="lin" valueType="num">
                                      <p:cBhvr additive="base">
                                        <p:cTn id="42" dur="750" fill="hold"/>
                                        <p:tgtEl>
                                          <p:spTgt spid="1163"/>
                                        </p:tgtEl>
                                        <p:attrNameLst>
                                          <p:attrName>ppt_x</p:attrName>
                                        </p:attrNameLst>
                                      </p:cBhvr>
                                      <p:tavLst>
                                        <p:tav tm="0">
                                          <p:val>
                                            <p:strVal val="#ppt_x"/>
                                          </p:val>
                                        </p:tav>
                                        <p:tav tm="100000">
                                          <p:val>
                                            <p:strVal val="#ppt_x"/>
                                          </p:val>
                                        </p:tav>
                                      </p:tavLst>
                                    </p:anim>
                                    <p:anim calcmode="lin" valueType="num">
                                      <p:cBhvr additive="base">
                                        <p:cTn id="43" dur="750" fill="hold"/>
                                        <p:tgtEl>
                                          <p:spTgt spid="1163"/>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1500"/>
                                  </p:stCondLst>
                                  <p:childTnLst>
                                    <p:set>
                                      <p:cBhvr>
                                        <p:cTn id="45" dur="1" fill="hold">
                                          <p:stCondLst>
                                            <p:cond delay="0"/>
                                          </p:stCondLst>
                                        </p:cTn>
                                        <p:tgtEl>
                                          <p:spTgt spid="1159"/>
                                        </p:tgtEl>
                                        <p:attrNameLst>
                                          <p:attrName>style.visibility</p:attrName>
                                        </p:attrNameLst>
                                      </p:cBhvr>
                                      <p:to>
                                        <p:strVal val="visible"/>
                                      </p:to>
                                    </p:set>
                                    <p:animEffect transition="in" filter="wipe(left)">
                                      <p:cBhvr>
                                        <p:cTn id="46" dur="500"/>
                                        <p:tgtEl>
                                          <p:spTgt spid="1159"/>
                                        </p:tgtEl>
                                      </p:cBhvr>
                                    </p:animEffect>
                                  </p:childTnLst>
                                </p:cTn>
                              </p:par>
                              <p:par>
                                <p:cTn id="47" presetID="22" presetClass="entr" presetSubtype="2" fill="hold" nodeType="withEffect">
                                  <p:stCondLst>
                                    <p:cond delay="1500"/>
                                  </p:stCondLst>
                                  <p:childTnLst>
                                    <p:set>
                                      <p:cBhvr>
                                        <p:cTn id="48" dur="1" fill="hold">
                                          <p:stCondLst>
                                            <p:cond delay="0"/>
                                          </p:stCondLst>
                                        </p:cTn>
                                        <p:tgtEl>
                                          <p:spTgt spid="1214"/>
                                        </p:tgtEl>
                                        <p:attrNameLst>
                                          <p:attrName>style.visibility</p:attrName>
                                        </p:attrNameLst>
                                      </p:cBhvr>
                                      <p:to>
                                        <p:strVal val="visible"/>
                                      </p:to>
                                    </p:set>
                                    <p:animEffect transition="in" filter="wipe(right)">
                                      <p:cBhvr>
                                        <p:cTn id="49" dur="500"/>
                                        <p:tgtEl>
                                          <p:spTgt spid="1214"/>
                                        </p:tgtEl>
                                      </p:cBhvr>
                                    </p:animEffect>
                                  </p:childTnLst>
                                </p:cTn>
                              </p:par>
                              <p:par>
                                <p:cTn id="50" presetID="22" presetClass="entr" presetSubtype="8" fill="hold" nodeType="withEffect">
                                  <p:stCondLst>
                                    <p:cond delay="1500"/>
                                  </p:stCondLst>
                                  <p:childTnLst>
                                    <p:set>
                                      <p:cBhvr>
                                        <p:cTn id="51" dur="1" fill="hold">
                                          <p:stCondLst>
                                            <p:cond delay="0"/>
                                          </p:stCondLst>
                                        </p:cTn>
                                        <p:tgtEl>
                                          <p:spTgt spid="1215"/>
                                        </p:tgtEl>
                                        <p:attrNameLst>
                                          <p:attrName>style.visibility</p:attrName>
                                        </p:attrNameLst>
                                      </p:cBhvr>
                                      <p:to>
                                        <p:strVal val="visible"/>
                                      </p:to>
                                    </p:set>
                                    <p:animEffect transition="in" filter="wipe(left)">
                                      <p:cBhvr>
                                        <p:cTn id="52" dur="500"/>
                                        <p:tgtEl>
                                          <p:spTgt spid="1215"/>
                                        </p:tgtEl>
                                      </p:cBhvr>
                                    </p:animEffect>
                                  </p:childTnLst>
                                </p:cTn>
                              </p:par>
                              <p:par>
                                <p:cTn id="53" presetID="10" presetClass="entr" presetSubtype="0" fill="hold" grpId="0" nodeType="withEffect">
                                  <p:stCondLst>
                                    <p:cond delay="1750"/>
                                  </p:stCondLst>
                                  <p:childTnLst>
                                    <p:set>
                                      <p:cBhvr>
                                        <p:cTn id="54" dur="1" fill="hold">
                                          <p:stCondLst>
                                            <p:cond delay="0"/>
                                          </p:stCondLst>
                                        </p:cTn>
                                        <p:tgtEl>
                                          <p:spTgt spid="1187"/>
                                        </p:tgtEl>
                                        <p:attrNameLst>
                                          <p:attrName>style.visibility</p:attrName>
                                        </p:attrNameLst>
                                      </p:cBhvr>
                                      <p:to>
                                        <p:strVal val="visible"/>
                                      </p:to>
                                    </p:set>
                                    <p:animEffect transition="in" filter="fade">
                                      <p:cBhvr>
                                        <p:cTn id="55" dur="500"/>
                                        <p:tgtEl>
                                          <p:spTgt spid="1187"/>
                                        </p:tgtEl>
                                      </p:cBhvr>
                                    </p:animEffect>
                                  </p:childTnLst>
                                </p:cTn>
                              </p:par>
                              <p:par>
                                <p:cTn id="56" presetID="10" presetClass="entr" presetSubtype="0" fill="hold" grpId="0" nodeType="withEffect">
                                  <p:stCondLst>
                                    <p:cond delay="1750"/>
                                  </p:stCondLst>
                                  <p:childTnLst>
                                    <p:set>
                                      <p:cBhvr>
                                        <p:cTn id="57" dur="1" fill="hold">
                                          <p:stCondLst>
                                            <p:cond delay="0"/>
                                          </p:stCondLst>
                                        </p:cTn>
                                        <p:tgtEl>
                                          <p:spTgt spid="1179"/>
                                        </p:tgtEl>
                                        <p:attrNameLst>
                                          <p:attrName>style.visibility</p:attrName>
                                        </p:attrNameLst>
                                      </p:cBhvr>
                                      <p:to>
                                        <p:strVal val="visible"/>
                                      </p:to>
                                    </p:set>
                                    <p:animEffect transition="in" filter="fade">
                                      <p:cBhvr>
                                        <p:cTn id="58" dur="500"/>
                                        <p:tgtEl>
                                          <p:spTgt spid="1179"/>
                                        </p:tgtEl>
                                      </p:cBhvr>
                                    </p:animEffect>
                                  </p:childTnLst>
                                </p:cTn>
                              </p:par>
                              <p:par>
                                <p:cTn id="59" presetID="10" presetClass="entr" presetSubtype="0" fill="hold" grpId="0" nodeType="withEffect">
                                  <p:stCondLst>
                                    <p:cond delay="1750"/>
                                  </p:stCondLst>
                                  <p:childTnLst>
                                    <p:set>
                                      <p:cBhvr>
                                        <p:cTn id="60" dur="1" fill="hold">
                                          <p:stCondLst>
                                            <p:cond delay="0"/>
                                          </p:stCondLst>
                                        </p:cTn>
                                        <p:tgtEl>
                                          <p:spTgt spid="1182"/>
                                        </p:tgtEl>
                                        <p:attrNameLst>
                                          <p:attrName>style.visibility</p:attrName>
                                        </p:attrNameLst>
                                      </p:cBhvr>
                                      <p:to>
                                        <p:strVal val="visible"/>
                                      </p:to>
                                    </p:set>
                                    <p:animEffect transition="in" filter="fade">
                                      <p:cBhvr>
                                        <p:cTn id="61" dur="500"/>
                                        <p:tgtEl>
                                          <p:spTgt spid="1182"/>
                                        </p:tgtEl>
                                      </p:cBhvr>
                                    </p:animEffect>
                                  </p:childTnLst>
                                </p:cTn>
                              </p:par>
                              <p:par>
                                <p:cTn id="62" presetID="10" presetClass="entr" presetSubtype="0" fill="hold" grpId="0" nodeType="withEffect">
                                  <p:stCondLst>
                                    <p:cond delay="1750"/>
                                  </p:stCondLst>
                                  <p:childTnLst>
                                    <p:set>
                                      <p:cBhvr>
                                        <p:cTn id="63" dur="1" fill="hold">
                                          <p:stCondLst>
                                            <p:cond delay="0"/>
                                          </p:stCondLst>
                                        </p:cTn>
                                        <p:tgtEl>
                                          <p:spTgt spid="1184"/>
                                        </p:tgtEl>
                                        <p:attrNameLst>
                                          <p:attrName>style.visibility</p:attrName>
                                        </p:attrNameLst>
                                      </p:cBhvr>
                                      <p:to>
                                        <p:strVal val="visible"/>
                                      </p:to>
                                    </p:set>
                                    <p:animEffect transition="in" filter="fade">
                                      <p:cBhvr>
                                        <p:cTn id="64" dur="500"/>
                                        <p:tgtEl>
                                          <p:spTgt spid="1184"/>
                                        </p:tgtEl>
                                      </p:cBhvr>
                                    </p:animEffect>
                                  </p:childTnLst>
                                </p:cTn>
                              </p:par>
                              <p:par>
                                <p:cTn id="65" presetID="12" presetClass="entr" presetSubtype="1" fill="hold" grpId="0" nodeType="withEffect">
                                  <p:stCondLst>
                                    <p:cond delay="1750"/>
                                  </p:stCondLst>
                                  <p:childTnLst>
                                    <p:set>
                                      <p:cBhvr>
                                        <p:cTn id="66" dur="1" fill="hold">
                                          <p:stCondLst>
                                            <p:cond delay="0"/>
                                          </p:stCondLst>
                                        </p:cTn>
                                        <p:tgtEl>
                                          <p:spTgt spid="1225"/>
                                        </p:tgtEl>
                                        <p:attrNameLst>
                                          <p:attrName>style.visibility</p:attrName>
                                        </p:attrNameLst>
                                      </p:cBhvr>
                                      <p:to>
                                        <p:strVal val="visible"/>
                                      </p:to>
                                    </p:set>
                                    <p:anim calcmode="lin" valueType="num">
                                      <p:cBhvr additive="base">
                                        <p:cTn id="67" dur="500"/>
                                        <p:tgtEl>
                                          <p:spTgt spid="1225"/>
                                        </p:tgtEl>
                                        <p:attrNameLst>
                                          <p:attrName>ppt_y</p:attrName>
                                        </p:attrNameLst>
                                      </p:cBhvr>
                                      <p:tavLst>
                                        <p:tav tm="0">
                                          <p:val>
                                            <p:strVal val="#ppt_y-#ppt_h*1.125000"/>
                                          </p:val>
                                        </p:tav>
                                        <p:tav tm="100000">
                                          <p:val>
                                            <p:strVal val="#ppt_y"/>
                                          </p:val>
                                        </p:tav>
                                      </p:tavLst>
                                    </p:anim>
                                    <p:animEffect transition="in" filter="wipe(down)">
                                      <p:cBhvr>
                                        <p:cTn id="68" dur="500"/>
                                        <p:tgtEl>
                                          <p:spTgt spid="1225"/>
                                        </p:tgtEl>
                                      </p:cBhvr>
                                    </p:animEffect>
                                  </p:childTnLst>
                                </p:cTn>
                              </p:par>
                              <p:par>
                                <p:cTn id="69" presetID="10" presetClass="entr" presetSubtype="0" fill="hold" grpId="0" nodeType="withEffect">
                                  <p:stCondLst>
                                    <p:cond delay="1750"/>
                                  </p:stCondLst>
                                  <p:childTnLst>
                                    <p:set>
                                      <p:cBhvr>
                                        <p:cTn id="70" dur="1" fill="hold">
                                          <p:stCondLst>
                                            <p:cond delay="0"/>
                                          </p:stCondLst>
                                        </p:cTn>
                                        <p:tgtEl>
                                          <p:spTgt spid="236"/>
                                        </p:tgtEl>
                                        <p:attrNameLst>
                                          <p:attrName>style.visibility</p:attrName>
                                        </p:attrNameLst>
                                      </p:cBhvr>
                                      <p:to>
                                        <p:strVal val="visible"/>
                                      </p:to>
                                    </p:set>
                                    <p:animEffect transition="in" filter="fade">
                                      <p:cBhvr>
                                        <p:cTn id="71" dur="500"/>
                                        <p:tgtEl>
                                          <p:spTgt spid="236"/>
                                        </p:tgtEl>
                                      </p:cBhvr>
                                    </p:animEffect>
                                  </p:childTnLst>
                                </p:cTn>
                              </p:par>
                              <p:par>
                                <p:cTn id="72" presetID="2" presetClass="entr" presetSubtype="4" decel="50667" fill="hold" nodeType="withEffect">
                                  <p:stCondLst>
                                    <p:cond delay="800"/>
                                  </p:stCondLst>
                                  <p:childTnLst>
                                    <p:set>
                                      <p:cBhvr>
                                        <p:cTn id="73" dur="1" fill="hold">
                                          <p:stCondLst>
                                            <p:cond delay="0"/>
                                          </p:stCondLst>
                                        </p:cTn>
                                        <p:tgtEl>
                                          <p:spTgt spid="421"/>
                                        </p:tgtEl>
                                        <p:attrNameLst>
                                          <p:attrName>style.visibility</p:attrName>
                                        </p:attrNameLst>
                                      </p:cBhvr>
                                      <p:to>
                                        <p:strVal val="visible"/>
                                      </p:to>
                                    </p:set>
                                    <p:anim calcmode="lin" valueType="num">
                                      <p:cBhvr additive="base">
                                        <p:cTn id="74" dur="750" fill="hold"/>
                                        <p:tgtEl>
                                          <p:spTgt spid="421"/>
                                        </p:tgtEl>
                                        <p:attrNameLst>
                                          <p:attrName>ppt_x</p:attrName>
                                        </p:attrNameLst>
                                      </p:cBhvr>
                                      <p:tavLst>
                                        <p:tav tm="0">
                                          <p:val>
                                            <p:strVal val="#ppt_x"/>
                                          </p:val>
                                        </p:tav>
                                        <p:tav tm="100000">
                                          <p:val>
                                            <p:strVal val="#ppt_x"/>
                                          </p:val>
                                        </p:tav>
                                      </p:tavLst>
                                    </p:anim>
                                    <p:anim calcmode="lin" valueType="num">
                                      <p:cBhvr additive="base">
                                        <p:cTn id="75" dur="750" fill="hold"/>
                                        <p:tgtEl>
                                          <p:spTgt spid="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0" grpId="0" animBg="1"/>
      <p:bldP spid="2350" grpId="1" animBg="1"/>
      <p:bldP spid="2552" grpId="0" animBg="1"/>
      <p:bldP spid="2552" grpId="1" animBg="1"/>
      <p:bldP spid="1187" grpId="0" animBg="1"/>
      <p:bldP spid="1179" grpId="0" animBg="1"/>
      <p:bldP spid="1182" grpId="0" animBg="1"/>
      <p:bldP spid="1184" grpId="0" animBg="1"/>
      <p:bldP spid="2351" grpId="0" animBg="1"/>
      <p:bldP spid="2351" grpId="1" animBg="1"/>
      <p:bldP spid="1225" grpId="0" animBg="1"/>
      <p:bldP spid="2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5237" b="5650"/>
          <a:stretch/>
        </p:blipFill>
        <p:spPr>
          <a:xfrm>
            <a:off x="5047456" y="4184650"/>
            <a:ext cx="2097088" cy="1855964"/>
          </a:xfrm>
          <a:prstGeom prst="rect">
            <a:avLst/>
          </a:prstGeom>
        </p:spPr>
      </p:pic>
      <p:sp>
        <p:nvSpPr>
          <p:cNvPr id="5" name="文本框 4"/>
          <p:cNvSpPr txBox="1"/>
          <p:nvPr/>
        </p:nvSpPr>
        <p:spPr>
          <a:xfrm>
            <a:off x="5229224" y="6211032"/>
            <a:ext cx="1733550" cy="369332"/>
          </a:xfrm>
          <a:prstGeom prst="rect">
            <a:avLst/>
          </a:prstGeom>
          <a:noFill/>
        </p:spPr>
        <p:txBody>
          <a:bodyPr wrap="square" rtlCol="0">
            <a:spAutoFit/>
          </a:bodyPr>
          <a:lstStyle>
            <a:defPPr>
              <a:defRPr lang="zh-CN"/>
            </a:defPPr>
            <a:lvl1pPr algn="ctr">
              <a:defRPr>
                <a:solidFill>
                  <a:srgbClr val="F7B902"/>
                </a:solidFill>
                <a:latin typeface="微软雅黑" panose="020B0503020204020204" pitchFamily="34" charset="-122"/>
                <a:ea typeface="微软雅黑" panose="020B0503020204020204" pitchFamily="34" charset="-122"/>
              </a:defRPr>
            </a:lvl1pPr>
          </a:lstStyle>
          <a:p>
            <a:r>
              <a:rPr lang="zh-CN" altLang="en-US" dirty="0"/>
              <a:t>演界网</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0249" t="1" r="11837" b="12106"/>
          <a:stretch/>
        </p:blipFill>
        <p:spPr>
          <a:xfrm>
            <a:off x="4581524" y="303213"/>
            <a:ext cx="3028951" cy="3155950"/>
          </a:xfrm>
          <a:prstGeom prst="rect">
            <a:avLst/>
          </a:prstGeom>
        </p:spPr>
      </p:pic>
      <p:sp>
        <p:nvSpPr>
          <p:cNvPr id="9" name="文本框 8"/>
          <p:cNvSpPr txBox="1"/>
          <p:nvPr/>
        </p:nvSpPr>
        <p:spPr>
          <a:xfrm>
            <a:off x="3683000" y="3644900"/>
            <a:ext cx="4832350" cy="369332"/>
          </a:xfrm>
          <a:prstGeom prst="rect">
            <a:avLst/>
          </a:prstGeom>
          <a:noFill/>
        </p:spPr>
        <p:txBody>
          <a:bodyPr wrap="square" rtlCol="0">
            <a:spAutoFit/>
          </a:bodyPr>
          <a:lstStyle/>
          <a:p>
            <a:pPr algn="ctr"/>
            <a:r>
              <a:rPr lang="zh-CN" altLang="en-US" dirty="0">
                <a:solidFill>
                  <a:srgbClr val="F7B902"/>
                </a:solidFill>
                <a:latin typeface="微软雅黑" panose="020B0503020204020204" pitchFamily="34" charset="-122"/>
                <a:ea typeface="微软雅黑" panose="020B0503020204020204" pitchFamily="34" charset="-122"/>
              </a:rPr>
              <a:t>请大</a:t>
            </a:r>
            <a:r>
              <a:rPr lang="zh-CN" altLang="en-US" dirty="0" smtClean="0">
                <a:solidFill>
                  <a:srgbClr val="F7B902"/>
                </a:solidFill>
                <a:latin typeface="微软雅黑" panose="020B0503020204020204" pitchFamily="34" charset="-122"/>
                <a:ea typeface="微软雅黑" panose="020B0503020204020204" pitchFamily="34" charset="-122"/>
              </a:rPr>
              <a:t>家支持我，我才能给大家更好的免费作品</a:t>
            </a:r>
            <a:endParaRPr lang="zh-CN" altLang="en-US" dirty="0">
              <a:solidFill>
                <a:srgbClr val="F7B902"/>
              </a:solidFill>
              <a:latin typeface="微软雅黑" panose="020B0503020204020204" pitchFamily="34" charset="-122"/>
              <a:ea typeface="微软雅黑" panose="020B0503020204020204" pitchFamily="34" charset="-122"/>
            </a:endParaRPr>
          </a:p>
        </p:txBody>
      </p:sp>
      <p:sp>
        <p:nvSpPr>
          <p:cNvPr id="11" name="等腰三角形 10"/>
          <p:cNvSpPr/>
          <p:nvPr/>
        </p:nvSpPr>
        <p:spPr>
          <a:xfrm rot="3600000">
            <a:off x="2332988" y="3621173"/>
            <a:ext cx="325371" cy="325724"/>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38100" y="3829050"/>
            <a:ext cx="2476500" cy="2971800"/>
          </a:xfrm>
          <a:custGeom>
            <a:avLst/>
            <a:gdLst>
              <a:gd name="connsiteX0" fmla="*/ 0 w 2476500"/>
              <a:gd name="connsiteY0" fmla="*/ 2971800 h 2971800"/>
              <a:gd name="connsiteX1" fmla="*/ 800100 w 2476500"/>
              <a:gd name="connsiteY1" fmla="*/ 857250 h 2971800"/>
              <a:gd name="connsiteX2" fmla="*/ 2476500 w 2476500"/>
              <a:gd name="connsiteY2" fmla="*/ 0 h 2971800"/>
            </a:gdLst>
            <a:ahLst/>
            <a:cxnLst>
              <a:cxn ang="0">
                <a:pos x="connsiteX0" y="connsiteY0"/>
              </a:cxn>
              <a:cxn ang="0">
                <a:pos x="connsiteX1" y="connsiteY1"/>
              </a:cxn>
              <a:cxn ang="0">
                <a:pos x="connsiteX2" y="connsiteY2"/>
              </a:cxn>
            </a:cxnLst>
            <a:rect l="l" t="t" r="r" b="b"/>
            <a:pathLst>
              <a:path w="2476500" h="2971800">
                <a:moveTo>
                  <a:pt x="0" y="2971800"/>
                </a:moveTo>
                <a:cubicBezTo>
                  <a:pt x="193675" y="2162175"/>
                  <a:pt x="387350" y="1352550"/>
                  <a:pt x="800100" y="857250"/>
                </a:cubicBezTo>
                <a:cubicBezTo>
                  <a:pt x="1212850" y="361950"/>
                  <a:pt x="1844675" y="180975"/>
                  <a:pt x="2476500" y="0"/>
                </a:cubicBezTo>
              </a:path>
            </a:pathLst>
          </a:custGeom>
          <a:noFill/>
          <a:ln>
            <a:solidFill>
              <a:srgbClr val="F7B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7000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5600" y="6096000"/>
            <a:ext cx="3374770" cy="369332"/>
          </a:xfrm>
          <a:prstGeom prst="rect">
            <a:avLst/>
          </a:prstGeom>
          <a:noFill/>
        </p:spPr>
        <p:txBody>
          <a:bodyPr wrap="none" rtlCol="0">
            <a:spAutoFit/>
          </a:bodyPr>
          <a:lstStyle/>
          <a:p>
            <a:r>
              <a:rPr lang="en-US" altLang="zh-CN" dirty="0" smtClean="0">
                <a:hlinkClick r:id="rId2"/>
              </a:rPr>
              <a:t>www.51pptmoban.com</a:t>
            </a:r>
            <a:r>
              <a:rPr lang="en-US" altLang="zh-CN" dirty="0" smtClean="0"/>
              <a:t> </a:t>
            </a:r>
            <a:r>
              <a:rPr lang="zh-CN" altLang="en-US" dirty="0" smtClean="0"/>
              <a:t>授权转载</a:t>
            </a:r>
            <a:endParaRPr lang="zh-CN" altLang="en-US" dirty="0"/>
          </a:p>
        </p:txBody>
      </p:sp>
    </p:spTree>
    <p:extLst>
      <p:ext uri="{BB962C8B-B14F-4D97-AF65-F5344CB8AC3E}">
        <p14:creationId xmlns:p14="http://schemas.microsoft.com/office/powerpoint/2010/main" val="404886444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smtClean="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281487" y="2854452"/>
            <a:ext cx="1769807" cy="1769807"/>
            <a:chOff x="1281487" y="2930652"/>
            <a:chExt cx="1769807" cy="1769807"/>
          </a:xfrm>
        </p:grpSpPr>
        <p:sp>
          <p:nvSpPr>
            <p:cNvPr id="26" name="椭圆 25"/>
            <p:cNvSpPr/>
            <p:nvPr/>
          </p:nvSpPr>
          <p:spPr>
            <a:xfrm>
              <a:off x="1281487"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1793090" y="33881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7" name="组合 36"/>
          <p:cNvGrpSpPr/>
          <p:nvPr/>
        </p:nvGrpSpPr>
        <p:grpSpPr>
          <a:xfrm>
            <a:off x="3907093" y="2854452"/>
            <a:ext cx="1769807" cy="1769807"/>
            <a:chOff x="3888043" y="2930652"/>
            <a:chExt cx="1769807" cy="1769807"/>
          </a:xfrm>
        </p:grpSpPr>
        <p:sp>
          <p:nvSpPr>
            <p:cNvPr id="27" name="椭圆 26"/>
            <p:cNvSpPr/>
            <p:nvPr/>
          </p:nvSpPr>
          <p:spPr>
            <a:xfrm>
              <a:off x="3888043"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6532699" y="2854452"/>
            <a:ext cx="1769807" cy="1769807"/>
            <a:chOff x="6494599" y="2930652"/>
            <a:chExt cx="1769807" cy="1769807"/>
          </a:xfrm>
        </p:grpSpPr>
        <p:sp>
          <p:nvSpPr>
            <p:cNvPr id="29" name="椭圆 28"/>
            <p:cNvSpPr/>
            <p:nvPr/>
          </p:nvSpPr>
          <p:spPr>
            <a:xfrm>
              <a:off x="649459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9158305" y="2854452"/>
            <a:ext cx="1769807" cy="1769807"/>
            <a:chOff x="8776009" y="2930652"/>
            <a:chExt cx="1769807" cy="1769807"/>
          </a:xfrm>
        </p:grpSpPr>
        <p:sp>
          <p:nvSpPr>
            <p:cNvPr id="31" name="椭圆 30"/>
            <p:cNvSpPr/>
            <p:nvPr/>
          </p:nvSpPr>
          <p:spPr>
            <a:xfrm>
              <a:off x="877600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1004340" y="4927086"/>
            <a:ext cx="2324100" cy="1338995"/>
            <a:chOff x="1004340" y="4927086"/>
            <a:chExt cx="2324100" cy="1338995"/>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a:t>
              </a:r>
              <a:r>
                <a:rPr lang="en-US" altLang="zh-CN" sz="2400" dirty="0">
                  <a:solidFill>
                    <a:schemeClr val="bg1"/>
                  </a:solidFill>
                  <a:latin typeface="Nexa Light" panose="02000000000000000000" pitchFamily="2" charset="0"/>
                </a:rPr>
                <a:t>O</a:t>
              </a:r>
              <a:r>
                <a:rPr lang="en-US" altLang="zh-CN" sz="2400" dirty="0" smtClean="0">
                  <a:solidFill>
                    <a:schemeClr val="bg1"/>
                  </a:solidFill>
                  <a:latin typeface="Nexa Light" panose="02000000000000000000" pitchFamily="2" charset="0"/>
                </a:rPr>
                <a:t>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1338995"/>
            <a:chOff x="3629946" y="4927086"/>
            <a:chExt cx="2324100" cy="1338995"/>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338995"/>
            <a:chOff x="8881158" y="4927086"/>
            <a:chExt cx="2324100" cy="1338995"/>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338525819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750"/>
                                        <p:tgtEl>
                                          <p:spTgt spid="5"/>
                                        </p:tgtEl>
                                      </p:cBhvr>
                                    </p:animEffect>
                                  </p:childTnLst>
                                </p:cTn>
                              </p:par>
                            </p:childTnLst>
                          </p:cTn>
                        </p:par>
                        <p:par>
                          <p:cTn id="44" fill="hold">
                            <p:stCondLst>
                              <p:cond delay="7000"/>
                            </p:stCondLst>
                            <p:childTnLst>
                              <p:par>
                                <p:cTn id="45" presetID="4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8000"/>
                            </p:stCondLst>
                            <p:childTnLst>
                              <p:par>
                                <p:cTn id="51" presetID="10" presetClass="entr" presetSubtype="0" fill="hold"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21376" b="22102"/>
          <a:stretch/>
        </p:blipFill>
        <p:spPr>
          <a:xfrm>
            <a:off x="0" y="0"/>
            <a:ext cx="12209173" cy="4601496"/>
          </a:xfrm>
          <a:prstGeom prst="rect">
            <a:avLst/>
          </a:prstGeom>
        </p:spPr>
      </p:pic>
      <p:sp>
        <p:nvSpPr>
          <p:cNvPr id="11" name="矩形 10"/>
          <p:cNvSpPr/>
          <p:nvPr/>
        </p:nvSpPr>
        <p:spPr>
          <a:xfrm>
            <a:off x="835742" y="5581471"/>
            <a:ext cx="10520517" cy="1200329"/>
          </a:xfrm>
          <a:prstGeom prst="rect">
            <a:avLst/>
          </a:prstGeom>
        </p:spPr>
        <p:txBody>
          <a:bodyPr wrap="square">
            <a:spAutoFit/>
          </a:bodyPr>
          <a:lstStyle/>
          <a:p>
            <a:pPr algn="ctr"/>
            <a:r>
              <a:rPr lang="en-US" altLang="zh-CN"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 been broken, the world doesn’t stop for your grief. The sun comes right back up the next day.</a:t>
            </a:r>
            <a:endParaRPr lang="zh-CN" altLang="en-US" dirty="0" smtClean="0">
              <a:solidFill>
                <a:schemeClr val="bg1"/>
              </a:solidFill>
              <a:latin typeface="Nexa Light" panose="02000000000000000000" pitchFamily="2" charset="0"/>
            </a:endParaRPr>
          </a:p>
          <a:p>
            <a:pPr algn="ctr"/>
            <a:endParaRPr lang="zh-CN" altLang="en-US" dirty="0">
              <a:solidFill>
                <a:schemeClr val="bg1"/>
              </a:solidFill>
              <a:latin typeface="Nexa Light" panose="02000000000000000000" pitchFamily="2" charset="0"/>
            </a:endParaRPr>
          </a:p>
        </p:txBody>
      </p:sp>
      <p:grpSp>
        <p:nvGrpSpPr>
          <p:cNvPr id="2" name="组合 1"/>
          <p:cNvGrpSpPr/>
          <p:nvPr/>
        </p:nvGrpSpPr>
        <p:grpSpPr>
          <a:xfrm>
            <a:off x="4842642" y="4864213"/>
            <a:ext cx="2506717" cy="454541"/>
            <a:chOff x="4842642" y="4864213"/>
            <a:chExt cx="2506717" cy="454541"/>
          </a:xfrm>
        </p:grpSpPr>
        <p:sp>
          <p:nvSpPr>
            <p:cNvPr id="15" name="圆角矩形 14"/>
            <p:cNvSpPr/>
            <p:nvPr/>
          </p:nvSpPr>
          <p:spPr>
            <a:xfrm>
              <a:off x="4842642" y="4864213"/>
              <a:ext cx="2506717" cy="454541"/>
            </a:xfrm>
            <a:prstGeom prst="roundRect">
              <a:avLst>
                <a:gd name="adj" fmla="val 50000"/>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4992131" y="4932217"/>
              <a:ext cx="2224909"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ABOUT COMPANY</a:t>
              </a:r>
              <a:endParaRPr lang="zh-CN" altLang="en-US"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146430897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8" name="矩形 7"/>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9" name="矩形 8"/>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grpSp>
        <p:nvGrpSpPr>
          <p:cNvPr id="2" name="组合 1"/>
          <p:cNvGrpSpPr/>
          <p:nvPr/>
        </p:nvGrpSpPr>
        <p:grpSpPr>
          <a:xfrm>
            <a:off x="2026444" y="2526264"/>
            <a:ext cx="2195512" cy="887413"/>
            <a:chOff x="2026444" y="2526264"/>
            <a:chExt cx="2195512" cy="887413"/>
          </a:xfrm>
        </p:grpSpPr>
        <p:sp>
          <p:nvSpPr>
            <p:cNvPr id="20" name="矩形 19"/>
            <p:cNvSpPr/>
            <p:nvPr/>
          </p:nvSpPr>
          <p:spPr>
            <a:xfrm>
              <a:off x="20264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KSO_Shape"/>
            <p:cNvSpPr>
              <a:spLocks/>
            </p:cNvSpPr>
            <p:nvPr/>
          </p:nvSpPr>
          <p:spPr bwMode="auto">
            <a:xfrm>
              <a:off x="2756514" y="2601670"/>
              <a:ext cx="735372" cy="7366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4998244" y="2526264"/>
            <a:ext cx="2195512" cy="887413"/>
            <a:chOff x="4998244" y="2526264"/>
            <a:chExt cx="2195512" cy="887413"/>
          </a:xfrm>
        </p:grpSpPr>
        <p:sp>
          <p:nvSpPr>
            <p:cNvPr id="21" name="矩形 20"/>
            <p:cNvSpPr/>
            <p:nvPr/>
          </p:nvSpPr>
          <p:spPr>
            <a:xfrm>
              <a:off x="49982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5728314" y="2601670"/>
              <a:ext cx="735372" cy="7366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4" name="组合 3"/>
          <p:cNvGrpSpPr/>
          <p:nvPr/>
        </p:nvGrpSpPr>
        <p:grpSpPr>
          <a:xfrm>
            <a:off x="7970044" y="2526264"/>
            <a:ext cx="2195512" cy="887413"/>
            <a:chOff x="7970044" y="2526264"/>
            <a:chExt cx="2195512" cy="887413"/>
          </a:xfrm>
        </p:grpSpPr>
        <p:sp>
          <p:nvSpPr>
            <p:cNvPr id="22" name="矩形 21"/>
            <p:cNvSpPr/>
            <p:nvPr/>
          </p:nvSpPr>
          <p:spPr>
            <a:xfrm>
              <a:off x="7970044" y="2526264"/>
              <a:ext cx="2195512" cy="887413"/>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p:cNvSpPr>
            <p:nvPr/>
          </p:nvSpPr>
          <p:spPr bwMode="auto">
            <a:xfrm>
              <a:off x="8700114" y="2601670"/>
              <a:ext cx="735372" cy="7366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
        <p:nvSpPr>
          <p:cNvPr id="27" name="文本框 26"/>
          <p:cNvSpPr txBox="1"/>
          <p:nvPr/>
        </p:nvSpPr>
        <p:spPr>
          <a:xfrm>
            <a:off x="2156222" y="3593064"/>
            <a:ext cx="1935956" cy="369332"/>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 Main Keyword</a:t>
            </a:r>
            <a:endParaRPr lang="zh-CN" altLang="en-US" dirty="0">
              <a:solidFill>
                <a:schemeClr val="bg1"/>
              </a:solidFill>
              <a:latin typeface="Nexa Light" panose="02000000000000000000" pitchFamily="2" charset="0"/>
            </a:endParaRPr>
          </a:p>
        </p:txBody>
      </p:sp>
      <p:sp>
        <p:nvSpPr>
          <p:cNvPr id="29" name="文本框 28"/>
          <p:cNvSpPr txBox="1"/>
          <p:nvPr/>
        </p:nvSpPr>
        <p:spPr>
          <a:xfrm>
            <a:off x="5128022" y="3593064"/>
            <a:ext cx="1935956" cy="369332"/>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 Main Keyword</a:t>
            </a:r>
            <a:endParaRPr lang="zh-CN" altLang="en-US" dirty="0">
              <a:solidFill>
                <a:schemeClr val="bg1"/>
              </a:solidFill>
              <a:latin typeface="Nexa Light" panose="02000000000000000000" pitchFamily="2" charset="0"/>
            </a:endParaRPr>
          </a:p>
        </p:txBody>
      </p:sp>
      <p:sp>
        <p:nvSpPr>
          <p:cNvPr id="30" name="文本框 29"/>
          <p:cNvSpPr txBox="1"/>
          <p:nvPr/>
        </p:nvSpPr>
        <p:spPr>
          <a:xfrm>
            <a:off x="8099822" y="3593064"/>
            <a:ext cx="1935956" cy="369332"/>
          </a:xfrm>
          <a:prstGeom prst="rect">
            <a:avLst/>
          </a:prstGeom>
          <a:noFill/>
        </p:spPr>
        <p:txBody>
          <a:bodyPr wrap="square" rtlCol="0">
            <a:spAutoFit/>
          </a:bodyPr>
          <a:lstStyle/>
          <a:p>
            <a:pPr algn="ctr"/>
            <a:r>
              <a:rPr lang="en-US" altLang="zh-CN" dirty="0" smtClean="0">
                <a:solidFill>
                  <a:schemeClr val="bg1"/>
                </a:solidFill>
                <a:latin typeface="Nexa Light" panose="02000000000000000000" pitchFamily="2" charset="0"/>
              </a:rPr>
              <a:t> Main Keyword</a:t>
            </a:r>
            <a:endParaRPr lang="zh-CN" altLang="en-US" dirty="0">
              <a:solidFill>
                <a:schemeClr val="bg1"/>
              </a:solidFill>
              <a:latin typeface="Nexa Light" panose="02000000000000000000" pitchFamily="2" charset="0"/>
            </a:endParaRPr>
          </a:p>
        </p:txBody>
      </p:sp>
      <p:sp>
        <p:nvSpPr>
          <p:cNvPr id="34" name="矩形 33"/>
          <p:cNvSpPr/>
          <p:nvPr/>
        </p:nvSpPr>
        <p:spPr>
          <a:xfrm>
            <a:off x="2026444" y="4176365"/>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sp>
        <p:nvSpPr>
          <p:cNvPr id="35" name="矩形 34"/>
          <p:cNvSpPr/>
          <p:nvPr/>
        </p:nvSpPr>
        <p:spPr>
          <a:xfrm>
            <a:off x="4998244" y="4176365"/>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sp>
        <p:nvSpPr>
          <p:cNvPr id="36" name="矩形 35"/>
          <p:cNvSpPr/>
          <p:nvPr/>
        </p:nvSpPr>
        <p:spPr>
          <a:xfrm>
            <a:off x="7970044" y="4176365"/>
            <a:ext cx="2195512" cy="1384995"/>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sp>
        <p:nvSpPr>
          <p:cNvPr id="37" name="矩形 36"/>
          <p:cNvSpPr/>
          <p:nvPr/>
        </p:nvSpPr>
        <p:spPr>
          <a:xfrm>
            <a:off x="26253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5971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568928" y="3970332"/>
            <a:ext cx="997744"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69932"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048456"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337490" y="6525305"/>
            <a:ext cx="95208" cy="9520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951884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anim calcmode="lin" valueType="num">
                                      <p:cBhvr>
                                        <p:cTn id="16" dur="750" fill="hold"/>
                                        <p:tgtEl>
                                          <p:spTgt spid="11"/>
                                        </p:tgtEl>
                                        <p:attrNameLst>
                                          <p:attrName>ppt_x</p:attrName>
                                        </p:attrNameLst>
                                      </p:cBhvr>
                                      <p:tavLst>
                                        <p:tav tm="0">
                                          <p:val>
                                            <p:strVal val="#ppt_x"/>
                                          </p:val>
                                        </p:tav>
                                        <p:tav tm="100000">
                                          <p:val>
                                            <p:strVal val="#ppt_x"/>
                                          </p:val>
                                        </p:tav>
                                      </p:tavLst>
                                    </p:anim>
                                    <p:anim calcmode="lin" valueType="num">
                                      <p:cBhvr>
                                        <p:cTn id="17" dur="75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750"/>
                                        <p:tgtEl>
                                          <p:spTgt spid="2"/>
                                        </p:tgtEl>
                                      </p:cBhvr>
                                    </p:animEffect>
                                    <p:anim calcmode="lin" valueType="num">
                                      <p:cBhvr>
                                        <p:cTn id="33" dur="750" fill="hold"/>
                                        <p:tgtEl>
                                          <p:spTgt spid="2"/>
                                        </p:tgtEl>
                                        <p:attrNameLst>
                                          <p:attrName>ppt_x</p:attrName>
                                        </p:attrNameLst>
                                      </p:cBhvr>
                                      <p:tavLst>
                                        <p:tav tm="0">
                                          <p:val>
                                            <p:strVal val="#ppt_x"/>
                                          </p:val>
                                        </p:tav>
                                        <p:tav tm="100000">
                                          <p:val>
                                            <p:strVal val="#ppt_x"/>
                                          </p:val>
                                        </p:tav>
                                      </p:tavLst>
                                    </p:anim>
                                    <p:anim calcmode="lin" valueType="num">
                                      <p:cBhvr>
                                        <p:cTn id="34" dur="75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4000"/>
                            </p:stCondLst>
                            <p:childTnLst>
                              <p:par>
                                <p:cTn id="40" presetID="16" presetClass="entr" presetSubtype="37"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arn(outVertical)">
                                      <p:cBhvr>
                                        <p:cTn id="42" dur="500"/>
                                        <p:tgtEl>
                                          <p:spTgt spid="37"/>
                                        </p:tgtEl>
                                      </p:cBhvr>
                                    </p:animEffect>
                                  </p:childTnLst>
                                </p:cTn>
                              </p:par>
                            </p:childTnLst>
                          </p:cTn>
                        </p:par>
                        <p:par>
                          <p:cTn id="43" fill="hold">
                            <p:stCondLst>
                              <p:cond delay="4500"/>
                            </p:stCondLst>
                            <p:childTnLst>
                              <p:par>
                                <p:cTn id="44" presetID="10" presetClass="entr" presetSubtype="0" fill="hold" grpId="0" nodeType="afterEffect">
                                  <p:stCondLst>
                                    <p:cond delay="25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5250"/>
                            </p:stCondLst>
                            <p:childTnLst>
                              <p:par>
                                <p:cTn id="48" presetID="42"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750"/>
                                        <p:tgtEl>
                                          <p:spTgt spid="3"/>
                                        </p:tgtEl>
                                      </p:cBhvr>
                                    </p:animEffect>
                                    <p:anim calcmode="lin" valueType="num">
                                      <p:cBhvr>
                                        <p:cTn id="51" dur="750" fill="hold"/>
                                        <p:tgtEl>
                                          <p:spTgt spid="3"/>
                                        </p:tgtEl>
                                        <p:attrNameLst>
                                          <p:attrName>ppt_x</p:attrName>
                                        </p:attrNameLst>
                                      </p:cBhvr>
                                      <p:tavLst>
                                        <p:tav tm="0">
                                          <p:val>
                                            <p:strVal val="#ppt_x"/>
                                          </p:val>
                                        </p:tav>
                                        <p:tav tm="100000">
                                          <p:val>
                                            <p:strVal val="#ppt_x"/>
                                          </p:val>
                                        </p:tav>
                                      </p:tavLst>
                                    </p:anim>
                                    <p:anim calcmode="lin" valueType="num">
                                      <p:cBhvr>
                                        <p:cTn id="52" dur="750" fill="hold"/>
                                        <p:tgtEl>
                                          <p:spTgt spid="3"/>
                                        </p:tgtEl>
                                        <p:attrNameLst>
                                          <p:attrName>ppt_y</p:attrName>
                                        </p:attrNameLst>
                                      </p:cBhvr>
                                      <p:tavLst>
                                        <p:tav tm="0">
                                          <p:val>
                                            <p:strVal val="#ppt_y+.1"/>
                                          </p:val>
                                        </p:tav>
                                        <p:tav tm="100000">
                                          <p:val>
                                            <p:strVal val="#ppt_y"/>
                                          </p:val>
                                        </p:tav>
                                      </p:tavLst>
                                    </p:anim>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par>
                          <p:cTn id="57" fill="hold">
                            <p:stCondLst>
                              <p:cond delay="6500"/>
                            </p:stCondLst>
                            <p:childTnLst>
                              <p:par>
                                <p:cTn id="58" presetID="16" presetClass="entr" presetSubtype="37"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barn(outVertical)">
                                      <p:cBhvr>
                                        <p:cTn id="60" dur="500"/>
                                        <p:tgtEl>
                                          <p:spTgt spid="38"/>
                                        </p:tgtEl>
                                      </p:cBhvr>
                                    </p:animEffect>
                                  </p:childTnLst>
                                </p:cTn>
                              </p:par>
                            </p:childTnLst>
                          </p:cTn>
                        </p:par>
                        <p:par>
                          <p:cTn id="61" fill="hold">
                            <p:stCondLst>
                              <p:cond delay="7000"/>
                            </p:stCondLst>
                            <p:childTnLst>
                              <p:par>
                                <p:cTn id="62" presetID="10" presetClass="entr" presetSubtype="0" fill="hold" grpId="0" nodeType="afterEffect">
                                  <p:stCondLst>
                                    <p:cond delay="25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childTnLst>
                          </p:cTn>
                        </p:par>
                        <p:par>
                          <p:cTn id="65" fill="hold">
                            <p:stCondLst>
                              <p:cond delay="7750"/>
                            </p:stCondLst>
                            <p:childTnLst>
                              <p:par>
                                <p:cTn id="66" presetID="42" presetClass="entr" presetSubtype="0" fill="hold" nodeType="after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750"/>
                                        <p:tgtEl>
                                          <p:spTgt spid="4"/>
                                        </p:tgtEl>
                                      </p:cBhvr>
                                    </p:animEffect>
                                    <p:anim calcmode="lin" valueType="num">
                                      <p:cBhvr>
                                        <p:cTn id="69" dur="750" fill="hold"/>
                                        <p:tgtEl>
                                          <p:spTgt spid="4"/>
                                        </p:tgtEl>
                                        <p:attrNameLst>
                                          <p:attrName>ppt_x</p:attrName>
                                        </p:attrNameLst>
                                      </p:cBhvr>
                                      <p:tavLst>
                                        <p:tav tm="0">
                                          <p:val>
                                            <p:strVal val="#ppt_x"/>
                                          </p:val>
                                        </p:tav>
                                        <p:tav tm="100000">
                                          <p:val>
                                            <p:strVal val="#ppt_x"/>
                                          </p:val>
                                        </p:tav>
                                      </p:tavLst>
                                    </p:anim>
                                    <p:anim calcmode="lin" valueType="num">
                                      <p:cBhvr>
                                        <p:cTn id="70" dur="750" fill="hold"/>
                                        <p:tgtEl>
                                          <p:spTgt spid="4"/>
                                        </p:tgtEl>
                                        <p:attrNameLst>
                                          <p:attrName>ppt_y</p:attrName>
                                        </p:attrNameLst>
                                      </p:cBhvr>
                                      <p:tavLst>
                                        <p:tav tm="0">
                                          <p:val>
                                            <p:strVal val="#ppt_y+.1"/>
                                          </p:val>
                                        </p:tav>
                                        <p:tav tm="100000">
                                          <p:val>
                                            <p:strVal val="#ppt_y"/>
                                          </p:val>
                                        </p:tav>
                                      </p:tavLst>
                                    </p:anim>
                                  </p:childTnLst>
                                </p:cTn>
                              </p:par>
                            </p:childTnLst>
                          </p:cTn>
                        </p:par>
                        <p:par>
                          <p:cTn id="71" fill="hold">
                            <p:stCondLst>
                              <p:cond delay="8500"/>
                            </p:stCondLst>
                            <p:childTnLst>
                              <p:par>
                                <p:cTn id="72" presetID="10" presetClass="entr" presetSubtype="0"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par>
                          <p:cTn id="75" fill="hold">
                            <p:stCondLst>
                              <p:cond delay="9000"/>
                            </p:stCondLst>
                            <p:childTnLst>
                              <p:par>
                                <p:cTn id="76" presetID="16" presetClass="entr" presetSubtype="37"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barn(outVertical)">
                                      <p:cBhvr>
                                        <p:cTn id="78" dur="500"/>
                                        <p:tgtEl>
                                          <p:spTgt spid="39"/>
                                        </p:tgtEl>
                                      </p:cBhvr>
                                    </p:animEffect>
                                  </p:childTnLst>
                                </p:cTn>
                              </p:par>
                            </p:childTnLst>
                          </p:cTn>
                        </p:par>
                        <p:par>
                          <p:cTn id="79" fill="hold">
                            <p:stCondLst>
                              <p:cond delay="9500"/>
                            </p:stCondLst>
                            <p:childTnLst>
                              <p:par>
                                <p:cTn id="80" presetID="10" presetClass="entr" presetSubtype="0" fill="hold" grpId="0" nodeType="afterEffect">
                                  <p:stCondLst>
                                    <p:cond delay="25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par>
                          <p:cTn id="83" fill="hold">
                            <p:stCondLst>
                              <p:cond delay="10250"/>
                            </p:stCondLst>
                            <p:childTnLst>
                              <p:par>
                                <p:cTn id="84" presetID="22" presetClass="entr" presetSubtype="8" fill="hold" grpId="0"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left)">
                                      <p:cBhvr>
                                        <p:cTn id="86" dur="500"/>
                                        <p:tgtEl>
                                          <p:spTgt spid="43"/>
                                        </p:tgtEl>
                                      </p:cBhvr>
                                    </p:animEffect>
                                  </p:childTnLst>
                                </p:cTn>
                              </p:par>
                            </p:childTnLst>
                          </p:cTn>
                        </p:par>
                        <p:par>
                          <p:cTn id="87" fill="hold">
                            <p:stCondLst>
                              <p:cond delay="10750"/>
                            </p:stCondLst>
                            <p:childTnLst>
                              <p:par>
                                <p:cTn id="88" presetID="22" presetClass="entr" presetSubtype="8" fill="hold" grpId="0"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left)">
                                      <p:cBhvr>
                                        <p:cTn id="90" dur="500"/>
                                        <p:tgtEl>
                                          <p:spTgt spid="44"/>
                                        </p:tgtEl>
                                      </p:cBhvr>
                                    </p:animEffect>
                                  </p:childTnLst>
                                </p:cTn>
                              </p:par>
                            </p:childTnLst>
                          </p:cTn>
                        </p:par>
                        <p:par>
                          <p:cTn id="91" fill="hold">
                            <p:stCondLst>
                              <p:cond delay="11250"/>
                            </p:stCondLst>
                            <p:childTnLst>
                              <p:par>
                                <p:cTn id="92" presetID="22" presetClass="entr" presetSubtype="8" fill="hold" grpId="0" nodeType="after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left)">
                                      <p:cBhvr>
                                        <p:cTn id="9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p:bldP spid="27" grpId="0"/>
      <p:bldP spid="29" grpId="0"/>
      <p:bldP spid="30" grpId="0"/>
      <p:bldP spid="34" grpId="0"/>
      <p:bldP spid="35" grpId="0"/>
      <p:bldP spid="36" grpId="0"/>
      <p:bldP spid="37" grpId="0" animBg="1"/>
      <p:bldP spid="38" grpId="0" animBg="1"/>
      <p:bldP spid="39" grpId="0" animBg="1"/>
      <p:bldP spid="43" grpId="0" animBg="1"/>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962401" y="1890707"/>
            <a:ext cx="2140140" cy="2007624"/>
            <a:chOff x="3962401" y="1890707"/>
            <a:chExt cx="2140140" cy="2007624"/>
          </a:xfrm>
        </p:grpSpPr>
        <p:sp>
          <p:nvSpPr>
            <p:cNvPr id="18" name="矩形 17"/>
            <p:cNvSpPr/>
            <p:nvPr/>
          </p:nvSpPr>
          <p:spPr>
            <a:xfrm>
              <a:off x="3962401" y="1890707"/>
              <a:ext cx="2007624" cy="2007624"/>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5400000">
              <a:off x="5800539" y="2828261"/>
              <a:ext cx="471488" cy="1325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221975" y="1890707"/>
            <a:ext cx="2007624" cy="2132952"/>
            <a:chOff x="6221975" y="1890707"/>
            <a:chExt cx="2007624" cy="2132952"/>
          </a:xfrm>
        </p:grpSpPr>
        <p:sp>
          <p:nvSpPr>
            <p:cNvPr id="19" name="矩形 18"/>
            <p:cNvSpPr/>
            <p:nvPr/>
          </p:nvSpPr>
          <p:spPr>
            <a:xfrm>
              <a:off x="6221975" y="1890707"/>
              <a:ext cx="2007624" cy="200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6990044" y="3891143"/>
              <a:ext cx="471488" cy="1325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098617" y="4150281"/>
            <a:ext cx="2130982" cy="2007624"/>
            <a:chOff x="6098617" y="4150281"/>
            <a:chExt cx="2130982" cy="2007624"/>
          </a:xfrm>
        </p:grpSpPr>
        <p:sp>
          <p:nvSpPr>
            <p:cNvPr id="20" name="矩形 19"/>
            <p:cNvSpPr/>
            <p:nvPr/>
          </p:nvSpPr>
          <p:spPr>
            <a:xfrm>
              <a:off x="6221975" y="4150281"/>
              <a:ext cx="2007624" cy="2007624"/>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6200000" flipH="1">
              <a:off x="5929131" y="5087835"/>
              <a:ext cx="471488" cy="132516"/>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964305" y="4031493"/>
            <a:ext cx="2007624" cy="2126412"/>
            <a:chOff x="3964305" y="4031493"/>
            <a:chExt cx="2007624" cy="2126412"/>
          </a:xfrm>
        </p:grpSpPr>
        <p:sp>
          <p:nvSpPr>
            <p:cNvPr id="21" name="矩形 20"/>
            <p:cNvSpPr/>
            <p:nvPr/>
          </p:nvSpPr>
          <p:spPr>
            <a:xfrm>
              <a:off x="3964305" y="4150281"/>
              <a:ext cx="2007624" cy="2007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flipV="1">
              <a:off x="4730469" y="4031493"/>
              <a:ext cx="471488" cy="1325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145757" y="2289443"/>
            <a:ext cx="1640912" cy="1139557"/>
            <a:chOff x="4145757" y="2289443"/>
            <a:chExt cx="1640912" cy="1139557"/>
          </a:xfrm>
        </p:grpSpPr>
        <p:sp>
          <p:nvSpPr>
            <p:cNvPr id="26" name="文本框 25"/>
            <p:cNvSpPr txBox="1"/>
            <p:nvPr/>
          </p:nvSpPr>
          <p:spPr>
            <a:xfrm>
              <a:off x="4145757" y="2289443"/>
              <a:ext cx="1640912"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30" name="KSO_Shape"/>
            <p:cNvSpPr>
              <a:spLocks noChangeArrowheads="1"/>
            </p:cNvSpPr>
            <p:nvPr/>
          </p:nvSpPr>
          <p:spPr bwMode="auto">
            <a:xfrm>
              <a:off x="4639746" y="2876185"/>
              <a:ext cx="652931" cy="552815"/>
            </a:xfrm>
            <a:custGeom>
              <a:avLst/>
              <a:gdLst>
                <a:gd name="T0" fmla="*/ 294416 w 1263650"/>
                <a:gd name="T1" fmla="*/ 1098599 h 1069975"/>
                <a:gd name="T2" fmla="*/ 1320142 w 1263650"/>
                <a:gd name="T3" fmla="*/ 878240 h 1069975"/>
                <a:gd name="T4" fmla="*/ 1613379 w 1263650"/>
                <a:gd name="T5" fmla="*/ 878240 h 1069975"/>
                <a:gd name="T6" fmla="*/ 74190 w 1263650"/>
                <a:gd name="T7" fmla="*/ 1612900 h 1069975"/>
                <a:gd name="T8" fmla="*/ 1538839 w 1263650"/>
                <a:gd name="T9" fmla="*/ 732266 h 1069975"/>
                <a:gd name="T10" fmla="*/ 1392852 w 1263650"/>
                <a:gd name="T11" fmla="*/ 732266 h 1069975"/>
                <a:gd name="T12" fmla="*/ 514542 w 1263650"/>
                <a:gd name="T13" fmla="*/ 1026609 h 1069975"/>
                <a:gd name="T14" fmla="*/ 725543 w 1263650"/>
                <a:gd name="T15" fmla="*/ 146518 h 1069975"/>
                <a:gd name="T16" fmla="*/ 708392 w 1263650"/>
                <a:gd name="T17" fmla="*/ 149712 h 1069975"/>
                <a:gd name="T18" fmla="*/ 694033 w 1263650"/>
                <a:gd name="T19" fmla="*/ 155302 h 1069975"/>
                <a:gd name="T20" fmla="*/ 683263 w 1263650"/>
                <a:gd name="T21" fmla="*/ 163287 h 1069975"/>
                <a:gd name="T22" fmla="*/ 674487 w 1263650"/>
                <a:gd name="T23" fmla="*/ 172868 h 1069975"/>
                <a:gd name="T24" fmla="*/ 665314 w 1263650"/>
                <a:gd name="T25" fmla="*/ 189636 h 1069975"/>
                <a:gd name="T26" fmla="*/ 660528 w 1263650"/>
                <a:gd name="T27" fmla="*/ 208399 h 1069975"/>
                <a:gd name="T28" fmla="*/ 659331 w 1263650"/>
                <a:gd name="T29" fmla="*/ 293036 h 1069975"/>
                <a:gd name="T30" fmla="*/ 1245270 w 1263650"/>
                <a:gd name="T31" fmla="*/ 213190 h 1069975"/>
                <a:gd name="T32" fmla="*/ 1242078 w 1263650"/>
                <a:gd name="T33" fmla="*/ 195624 h 1069975"/>
                <a:gd name="T34" fmla="*/ 1236494 w 1263650"/>
                <a:gd name="T35" fmla="*/ 181252 h 1069975"/>
                <a:gd name="T36" fmla="*/ 1228517 w 1263650"/>
                <a:gd name="T37" fmla="*/ 170472 h 1069975"/>
                <a:gd name="T38" fmla="*/ 1219343 w 1263650"/>
                <a:gd name="T39" fmla="*/ 161689 h 1069975"/>
                <a:gd name="T40" fmla="*/ 1201792 w 1263650"/>
                <a:gd name="T41" fmla="*/ 152507 h 1069975"/>
                <a:gd name="T42" fmla="*/ 1183446 w 1263650"/>
                <a:gd name="T43" fmla="*/ 147716 h 1069975"/>
                <a:gd name="T44" fmla="*/ 732324 w 1263650"/>
                <a:gd name="T45" fmla="*/ 146518 h 1069975"/>
                <a:gd name="T46" fmla="*/ 1172276 w 1263650"/>
                <a:gd name="T47" fmla="*/ 0 h 1069975"/>
                <a:gd name="T48" fmla="*/ 1202192 w 1263650"/>
                <a:gd name="T49" fmla="*/ 1996 h 1069975"/>
                <a:gd name="T50" fmla="*/ 1232108 w 1263650"/>
                <a:gd name="T51" fmla="*/ 7985 h 1069975"/>
                <a:gd name="T52" fmla="*/ 1260826 w 1263650"/>
                <a:gd name="T53" fmla="*/ 17566 h 1069975"/>
                <a:gd name="T54" fmla="*/ 1288348 w 1263650"/>
                <a:gd name="T55" fmla="*/ 31939 h 1069975"/>
                <a:gd name="T56" fmla="*/ 1313875 w 1263650"/>
                <a:gd name="T57" fmla="*/ 49106 h 1069975"/>
                <a:gd name="T58" fmla="*/ 1337010 w 1263650"/>
                <a:gd name="T59" fmla="*/ 70665 h 1069975"/>
                <a:gd name="T60" fmla="*/ 1356953 w 1263650"/>
                <a:gd name="T61" fmla="*/ 96216 h 1069975"/>
                <a:gd name="T62" fmla="*/ 1372509 w 1263650"/>
                <a:gd name="T63" fmla="*/ 124960 h 1069975"/>
                <a:gd name="T64" fmla="*/ 1384076 w 1263650"/>
                <a:gd name="T65" fmla="*/ 157697 h 1069975"/>
                <a:gd name="T66" fmla="*/ 1390857 w 1263650"/>
                <a:gd name="T67" fmla="*/ 194027 h 1069975"/>
                <a:gd name="T68" fmla="*/ 1392054 w 1263650"/>
                <a:gd name="T69" fmla="*/ 283854 h 1069975"/>
                <a:gd name="T70" fmla="*/ 1905000 w 1263650"/>
                <a:gd name="T71" fmla="*/ 806451 h 1069975"/>
                <a:gd name="T72" fmla="*/ 1318661 w 1263650"/>
                <a:gd name="T73" fmla="*/ 659931 h 1069975"/>
                <a:gd name="T74" fmla="*/ 585939 w 1263650"/>
                <a:gd name="T75" fmla="*/ 659931 h 1069975"/>
                <a:gd name="T76" fmla="*/ 0 w 1263650"/>
                <a:gd name="T77" fmla="*/ 806451 h 1069975"/>
                <a:gd name="T78" fmla="*/ 512946 w 1263650"/>
                <a:gd name="T79" fmla="*/ 219578 h 1069975"/>
                <a:gd name="T80" fmla="*/ 514940 w 1263650"/>
                <a:gd name="T81" fmla="*/ 189636 h 1069975"/>
                <a:gd name="T82" fmla="*/ 520924 w 1263650"/>
                <a:gd name="T83" fmla="*/ 159693 h 1069975"/>
                <a:gd name="T84" fmla="*/ 530496 w 1263650"/>
                <a:gd name="T85" fmla="*/ 130548 h 1069975"/>
                <a:gd name="T86" fmla="*/ 544856 w 1263650"/>
                <a:gd name="T87" fmla="*/ 103002 h 1069975"/>
                <a:gd name="T88" fmla="*/ 562007 w 1263650"/>
                <a:gd name="T89" fmla="*/ 77451 h 1069975"/>
                <a:gd name="T90" fmla="*/ 583545 w 1263650"/>
                <a:gd name="T91" fmla="*/ 55095 h 1069975"/>
                <a:gd name="T92" fmla="*/ 609074 w 1263650"/>
                <a:gd name="T93" fmla="*/ 35132 h 1069975"/>
                <a:gd name="T94" fmla="*/ 637792 w 1263650"/>
                <a:gd name="T95" fmla="*/ 19162 h 1069975"/>
                <a:gd name="T96" fmla="*/ 670498 w 1263650"/>
                <a:gd name="T97" fmla="*/ 7585 h 1069975"/>
                <a:gd name="T98" fmla="*/ 706795 w 1263650"/>
                <a:gd name="T99" fmla="*/ 1197 h 10699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63650" h="1069975">
                  <a:moveTo>
                    <a:pt x="49213" y="582612"/>
                  </a:moveTo>
                  <a:lnTo>
                    <a:pt x="195296" y="582612"/>
                  </a:lnTo>
                  <a:lnTo>
                    <a:pt x="195296" y="728795"/>
                  </a:lnTo>
                  <a:lnTo>
                    <a:pt x="389544" y="728795"/>
                  </a:lnTo>
                  <a:lnTo>
                    <a:pt x="389544" y="582612"/>
                  </a:lnTo>
                  <a:lnTo>
                    <a:pt x="875694" y="582612"/>
                  </a:lnTo>
                  <a:lnTo>
                    <a:pt x="875694" y="728795"/>
                  </a:lnTo>
                  <a:lnTo>
                    <a:pt x="1070208" y="728795"/>
                  </a:lnTo>
                  <a:lnTo>
                    <a:pt x="1070208" y="582612"/>
                  </a:lnTo>
                  <a:lnTo>
                    <a:pt x="1216026" y="582612"/>
                  </a:lnTo>
                  <a:lnTo>
                    <a:pt x="1216026" y="1069975"/>
                  </a:lnTo>
                  <a:lnTo>
                    <a:pt x="49213" y="1069975"/>
                  </a:lnTo>
                  <a:lnTo>
                    <a:pt x="49213" y="582612"/>
                  </a:lnTo>
                  <a:close/>
                  <a:moveTo>
                    <a:pt x="923925" y="485775"/>
                  </a:moveTo>
                  <a:lnTo>
                    <a:pt x="1020763" y="485775"/>
                  </a:lnTo>
                  <a:lnTo>
                    <a:pt x="1020763" y="681038"/>
                  </a:lnTo>
                  <a:lnTo>
                    <a:pt x="923925" y="681038"/>
                  </a:lnTo>
                  <a:lnTo>
                    <a:pt x="923925" y="485775"/>
                  </a:lnTo>
                  <a:close/>
                  <a:moveTo>
                    <a:pt x="244475" y="485775"/>
                  </a:moveTo>
                  <a:lnTo>
                    <a:pt x="341313" y="485775"/>
                  </a:lnTo>
                  <a:lnTo>
                    <a:pt x="341313" y="681038"/>
                  </a:lnTo>
                  <a:lnTo>
                    <a:pt x="244475" y="681038"/>
                  </a:lnTo>
                  <a:lnTo>
                    <a:pt x="244475" y="485775"/>
                  </a:lnTo>
                  <a:close/>
                  <a:moveTo>
                    <a:pt x="481277" y="97198"/>
                  </a:moveTo>
                  <a:lnTo>
                    <a:pt x="477308" y="97728"/>
                  </a:lnTo>
                  <a:lnTo>
                    <a:pt x="473604" y="98258"/>
                  </a:lnTo>
                  <a:lnTo>
                    <a:pt x="469900" y="99317"/>
                  </a:lnTo>
                  <a:lnTo>
                    <a:pt x="466460" y="100376"/>
                  </a:lnTo>
                  <a:lnTo>
                    <a:pt x="463285" y="101701"/>
                  </a:lnTo>
                  <a:lnTo>
                    <a:pt x="460375" y="103025"/>
                  </a:lnTo>
                  <a:lnTo>
                    <a:pt x="457729" y="104614"/>
                  </a:lnTo>
                  <a:lnTo>
                    <a:pt x="455348" y="106468"/>
                  </a:lnTo>
                  <a:lnTo>
                    <a:pt x="453231" y="108322"/>
                  </a:lnTo>
                  <a:lnTo>
                    <a:pt x="451114" y="110440"/>
                  </a:lnTo>
                  <a:lnTo>
                    <a:pt x="448998" y="112559"/>
                  </a:lnTo>
                  <a:lnTo>
                    <a:pt x="447410" y="114678"/>
                  </a:lnTo>
                  <a:lnTo>
                    <a:pt x="445823" y="117062"/>
                  </a:lnTo>
                  <a:lnTo>
                    <a:pt x="443441" y="121299"/>
                  </a:lnTo>
                  <a:lnTo>
                    <a:pt x="441325" y="125802"/>
                  </a:lnTo>
                  <a:lnTo>
                    <a:pt x="439737" y="130569"/>
                  </a:lnTo>
                  <a:lnTo>
                    <a:pt x="438679" y="134541"/>
                  </a:lnTo>
                  <a:lnTo>
                    <a:pt x="438150" y="138249"/>
                  </a:lnTo>
                  <a:lnTo>
                    <a:pt x="437356" y="143546"/>
                  </a:lnTo>
                  <a:lnTo>
                    <a:pt x="437356" y="145665"/>
                  </a:lnTo>
                  <a:lnTo>
                    <a:pt x="437356" y="194396"/>
                  </a:lnTo>
                  <a:lnTo>
                    <a:pt x="826294" y="194396"/>
                  </a:lnTo>
                  <a:lnTo>
                    <a:pt x="826294" y="145665"/>
                  </a:lnTo>
                  <a:lnTo>
                    <a:pt x="826029" y="141427"/>
                  </a:lnTo>
                  <a:lnTo>
                    <a:pt x="825764" y="137190"/>
                  </a:lnTo>
                  <a:lnTo>
                    <a:pt x="824706" y="133482"/>
                  </a:lnTo>
                  <a:lnTo>
                    <a:pt x="823912" y="129774"/>
                  </a:lnTo>
                  <a:lnTo>
                    <a:pt x="822854" y="126331"/>
                  </a:lnTo>
                  <a:lnTo>
                    <a:pt x="821531" y="123153"/>
                  </a:lnTo>
                  <a:lnTo>
                    <a:pt x="820208" y="120240"/>
                  </a:lnTo>
                  <a:lnTo>
                    <a:pt x="818621" y="117591"/>
                  </a:lnTo>
                  <a:lnTo>
                    <a:pt x="816769" y="115208"/>
                  </a:lnTo>
                  <a:lnTo>
                    <a:pt x="814916" y="113089"/>
                  </a:lnTo>
                  <a:lnTo>
                    <a:pt x="812800" y="110970"/>
                  </a:lnTo>
                  <a:lnTo>
                    <a:pt x="810948" y="108851"/>
                  </a:lnTo>
                  <a:lnTo>
                    <a:pt x="808831" y="107262"/>
                  </a:lnTo>
                  <a:lnTo>
                    <a:pt x="806450" y="105673"/>
                  </a:lnTo>
                  <a:lnTo>
                    <a:pt x="801687" y="103290"/>
                  </a:lnTo>
                  <a:lnTo>
                    <a:pt x="797189" y="101171"/>
                  </a:lnTo>
                  <a:lnTo>
                    <a:pt x="792956" y="99582"/>
                  </a:lnTo>
                  <a:lnTo>
                    <a:pt x="788987" y="98522"/>
                  </a:lnTo>
                  <a:lnTo>
                    <a:pt x="785019" y="97993"/>
                  </a:lnTo>
                  <a:lnTo>
                    <a:pt x="779727" y="97198"/>
                  </a:lnTo>
                  <a:lnTo>
                    <a:pt x="777610" y="97198"/>
                  </a:lnTo>
                  <a:lnTo>
                    <a:pt x="485775" y="97198"/>
                  </a:lnTo>
                  <a:lnTo>
                    <a:pt x="481277" y="97198"/>
                  </a:lnTo>
                  <a:close/>
                  <a:moveTo>
                    <a:pt x="485775" y="0"/>
                  </a:moveTo>
                  <a:lnTo>
                    <a:pt x="777610" y="0"/>
                  </a:lnTo>
                  <a:lnTo>
                    <a:pt x="784225" y="0"/>
                  </a:lnTo>
                  <a:lnTo>
                    <a:pt x="790839" y="530"/>
                  </a:lnTo>
                  <a:lnTo>
                    <a:pt x="797454" y="1324"/>
                  </a:lnTo>
                  <a:lnTo>
                    <a:pt x="804069" y="2383"/>
                  </a:lnTo>
                  <a:lnTo>
                    <a:pt x="810683" y="3708"/>
                  </a:lnTo>
                  <a:lnTo>
                    <a:pt x="817298" y="5297"/>
                  </a:lnTo>
                  <a:lnTo>
                    <a:pt x="823648" y="7151"/>
                  </a:lnTo>
                  <a:lnTo>
                    <a:pt x="830262" y="9269"/>
                  </a:lnTo>
                  <a:lnTo>
                    <a:pt x="836348" y="11653"/>
                  </a:lnTo>
                  <a:lnTo>
                    <a:pt x="842433" y="14566"/>
                  </a:lnTo>
                  <a:lnTo>
                    <a:pt x="848783" y="17745"/>
                  </a:lnTo>
                  <a:lnTo>
                    <a:pt x="854604" y="21188"/>
                  </a:lnTo>
                  <a:lnTo>
                    <a:pt x="860425" y="24631"/>
                  </a:lnTo>
                  <a:lnTo>
                    <a:pt x="866246" y="28603"/>
                  </a:lnTo>
                  <a:lnTo>
                    <a:pt x="871537" y="32576"/>
                  </a:lnTo>
                  <a:lnTo>
                    <a:pt x="876829" y="37343"/>
                  </a:lnTo>
                  <a:lnTo>
                    <a:pt x="882121" y="42110"/>
                  </a:lnTo>
                  <a:lnTo>
                    <a:pt x="886883" y="46878"/>
                  </a:lnTo>
                  <a:lnTo>
                    <a:pt x="891381" y="52174"/>
                  </a:lnTo>
                  <a:lnTo>
                    <a:pt x="895879" y="58001"/>
                  </a:lnTo>
                  <a:lnTo>
                    <a:pt x="900112" y="63828"/>
                  </a:lnTo>
                  <a:lnTo>
                    <a:pt x="903816" y="69919"/>
                  </a:lnTo>
                  <a:lnTo>
                    <a:pt x="907256" y="76275"/>
                  </a:lnTo>
                  <a:lnTo>
                    <a:pt x="910431" y="82897"/>
                  </a:lnTo>
                  <a:lnTo>
                    <a:pt x="913341" y="89783"/>
                  </a:lnTo>
                  <a:lnTo>
                    <a:pt x="915987" y="97198"/>
                  </a:lnTo>
                  <a:lnTo>
                    <a:pt x="918104" y="104614"/>
                  </a:lnTo>
                  <a:lnTo>
                    <a:pt x="920221" y="112294"/>
                  </a:lnTo>
                  <a:lnTo>
                    <a:pt x="921544" y="120240"/>
                  </a:lnTo>
                  <a:lnTo>
                    <a:pt x="922602" y="128715"/>
                  </a:lnTo>
                  <a:lnTo>
                    <a:pt x="923131" y="136925"/>
                  </a:lnTo>
                  <a:lnTo>
                    <a:pt x="923396" y="145665"/>
                  </a:lnTo>
                  <a:lnTo>
                    <a:pt x="923396" y="188305"/>
                  </a:lnTo>
                  <a:lnTo>
                    <a:pt x="923396" y="194396"/>
                  </a:lnTo>
                  <a:lnTo>
                    <a:pt x="1263650" y="194396"/>
                  </a:lnTo>
                  <a:lnTo>
                    <a:pt x="1263650" y="534988"/>
                  </a:lnTo>
                  <a:lnTo>
                    <a:pt x="1069181" y="534988"/>
                  </a:lnTo>
                  <a:lnTo>
                    <a:pt x="1069181" y="437789"/>
                  </a:lnTo>
                  <a:lnTo>
                    <a:pt x="874712" y="437789"/>
                  </a:lnTo>
                  <a:lnTo>
                    <a:pt x="874712" y="534988"/>
                  </a:lnTo>
                  <a:lnTo>
                    <a:pt x="388673" y="534988"/>
                  </a:lnTo>
                  <a:lnTo>
                    <a:pt x="388673" y="437789"/>
                  </a:lnTo>
                  <a:lnTo>
                    <a:pt x="194469" y="437789"/>
                  </a:lnTo>
                  <a:lnTo>
                    <a:pt x="194469" y="534988"/>
                  </a:lnTo>
                  <a:lnTo>
                    <a:pt x="0" y="534988"/>
                  </a:lnTo>
                  <a:lnTo>
                    <a:pt x="0" y="194396"/>
                  </a:lnTo>
                  <a:lnTo>
                    <a:pt x="340254" y="194396"/>
                  </a:lnTo>
                  <a:lnTo>
                    <a:pt x="340254" y="145665"/>
                  </a:lnTo>
                  <a:lnTo>
                    <a:pt x="340254" y="139044"/>
                  </a:lnTo>
                  <a:lnTo>
                    <a:pt x="340783" y="132687"/>
                  </a:lnTo>
                  <a:lnTo>
                    <a:pt x="341577" y="125802"/>
                  </a:lnTo>
                  <a:lnTo>
                    <a:pt x="342635" y="119180"/>
                  </a:lnTo>
                  <a:lnTo>
                    <a:pt x="343958" y="112559"/>
                  </a:lnTo>
                  <a:lnTo>
                    <a:pt x="345546" y="105938"/>
                  </a:lnTo>
                  <a:lnTo>
                    <a:pt x="347398" y="99582"/>
                  </a:lnTo>
                  <a:lnTo>
                    <a:pt x="349514" y="93226"/>
                  </a:lnTo>
                  <a:lnTo>
                    <a:pt x="351896" y="86604"/>
                  </a:lnTo>
                  <a:lnTo>
                    <a:pt x="354806" y="80513"/>
                  </a:lnTo>
                  <a:lnTo>
                    <a:pt x="357981" y="74686"/>
                  </a:lnTo>
                  <a:lnTo>
                    <a:pt x="361421" y="68330"/>
                  </a:lnTo>
                  <a:lnTo>
                    <a:pt x="364860" y="62768"/>
                  </a:lnTo>
                  <a:lnTo>
                    <a:pt x="368829" y="57207"/>
                  </a:lnTo>
                  <a:lnTo>
                    <a:pt x="372798" y="51380"/>
                  </a:lnTo>
                  <a:lnTo>
                    <a:pt x="377560" y="46348"/>
                  </a:lnTo>
                  <a:lnTo>
                    <a:pt x="382323" y="41316"/>
                  </a:lnTo>
                  <a:lnTo>
                    <a:pt x="387085" y="36549"/>
                  </a:lnTo>
                  <a:lnTo>
                    <a:pt x="392377" y="31516"/>
                  </a:lnTo>
                  <a:lnTo>
                    <a:pt x="398198" y="27279"/>
                  </a:lnTo>
                  <a:lnTo>
                    <a:pt x="404019" y="23306"/>
                  </a:lnTo>
                  <a:lnTo>
                    <a:pt x="410104" y="19598"/>
                  </a:lnTo>
                  <a:lnTo>
                    <a:pt x="416454" y="16155"/>
                  </a:lnTo>
                  <a:lnTo>
                    <a:pt x="423069" y="12712"/>
                  </a:lnTo>
                  <a:lnTo>
                    <a:pt x="429948" y="9799"/>
                  </a:lnTo>
                  <a:lnTo>
                    <a:pt x="437356" y="7151"/>
                  </a:lnTo>
                  <a:lnTo>
                    <a:pt x="444764" y="5032"/>
                  </a:lnTo>
                  <a:lnTo>
                    <a:pt x="452437" y="3178"/>
                  </a:lnTo>
                  <a:lnTo>
                    <a:pt x="460375" y="1854"/>
                  </a:lnTo>
                  <a:lnTo>
                    <a:pt x="468841" y="794"/>
                  </a:lnTo>
                  <a:lnTo>
                    <a:pt x="477044" y="265"/>
                  </a:lnTo>
                  <a:lnTo>
                    <a:pt x="485775"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2" name="组合 11"/>
          <p:cNvGrpSpPr/>
          <p:nvPr/>
        </p:nvGrpSpPr>
        <p:grpSpPr>
          <a:xfrm>
            <a:off x="6405331" y="2289443"/>
            <a:ext cx="1640912" cy="1139558"/>
            <a:chOff x="6405331" y="2289443"/>
            <a:chExt cx="1640912" cy="1139558"/>
          </a:xfrm>
        </p:grpSpPr>
        <p:sp>
          <p:nvSpPr>
            <p:cNvPr id="27" name="文本框 26"/>
            <p:cNvSpPr txBox="1"/>
            <p:nvPr/>
          </p:nvSpPr>
          <p:spPr>
            <a:xfrm>
              <a:off x="6405331" y="2289443"/>
              <a:ext cx="1640912" cy="369332"/>
            </a:xfrm>
            <a:prstGeom prst="rect">
              <a:avLst/>
            </a:prstGeom>
            <a:noFill/>
          </p:spPr>
          <p:txBody>
            <a:bodyPr wrap="square" rtlCol="0">
              <a:spAutoFit/>
            </a:bodyPr>
            <a:lstStyle/>
            <a:p>
              <a:r>
                <a:rPr lang="en-US" altLang="zh-CN" dirty="0" smtClean="0">
                  <a:solidFill>
                    <a:srgbClr val="282830"/>
                  </a:solidFill>
                  <a:latin typeface="Nexa Light" panose="02000000000000000000" pitchFamily="2" charset="0"/>
                </a:rPr>
                <a:t>Main keyword</a:t>
              </a:r>
              <a:endParaRPr lang="zh-CN" altLang="en-US" dirty="0">
                <a:solidFill>
                  <a:srgbClr val="282830"/>
                </a:solidFill>
                <a:latin typeface="Nexa Light" panose="02000000000000000000" pitchFamily="2" charset="0"/>
              </a:endParaRPr>
            </a:p>
          </p:txBody>
        </p:sp>
        <p:sp>
          <p:nvSpPr>
            <p:cNvPr id="31" name="KSO_Shape"/>
            <p:cNvSpPr>
              <a:spLocks/>
            </p:cNvSpPr>
            <p:nvPr/>
          </p:nvSpPr>
          <p:spPr bwMode="auto">
            <a:xfrm>
              <a:off x="6968470" y="2857474"/>
              <a:ext cx="403879" cy="571527"/>
            </a:xfrm>
            <a:custGeom>
              <a:avLst/>
              <a:gdLst>
                <a:gd name="T0" fmla="*/ 86224 w 881063"/>
                <a:gd name="T1" fmla="*/ 1689435 h 1247776"/>
                <a:gd name="T2" fmla="*/ 87955 w 881063"/>
                <a:gd name="T3" fmla="*/ 1725075 h 1247776"/>
                <a:gd name="T4" fmla="*/ 933227 w 881063"/>
                <a:gd name="T5" fmla="*/ 1733725 h 1247776"/>
                <a:gd name="T6" fmla="*/ 946386 w 881063"/>
                <a:gd name="T7" fmla="*/ 1720922 h 1247776"/>
                <a:gd name="T8" fmla="*/ 944655 w 881063"/>
                <a:gd name="T9" fmla="*/ 1685284 h 1247776"/>
                <a:gd name="T10" fmla="*/ 99382 w 881063"/>
                <a:gd name="T11" fmla="*/ 1676980 h 1247776"/>
                <a:gd name="T12" fmla="*/ 87955 w 881063"/>
                <a:gd name="T13" fmla="*/ 1572831 h 1247776"/>
                <a:gd name="T14" fmla="*/ 86224 w 881063"/>
                <a:gd name="T15" fmla="*/ 1608124 h 1247776"/>
                <a:gd name="T16" fmla="*/ 99382 w 881063"/>
                <a:gd name="T17" fmla="*/ 1620580 h 1247776"/>
                <a:gd name="T18" fmla="*/ 944655 w 881063"/>
                <a:gd name="T19" fmla="*/ 1612622 h 1247776"/>
                <a:gd name="T20" fmla="*/ 946386 w 881063"/>
                <a:gd name="T21" fmla="*/ 1576637 h 1247776"/>
                <a:gd name="T22" fmla="*/ 933227 w 881063"/>
                <a:gd name="T23" fmla="*/ 1564527 h 1247776"/>
                <a:gd name="T24" fmla="*/ 85877 w 881063"/>
                <a:gd name="T25" fmla="*/ 1452074 h 1247776"/>
                <a:gd name="T26" fmla="*/ 84493 w 881063"/>
                <a:gd name="T27" fmla="*/ 1488058 h 1247776"/>
                <a:gd name="T28" fmla="*/ 540891 w 881063"/>
                <a:gd name="T29" fmla="*/ 1500168 h 1247776"/>
                <a:gd name="T30" fmla="*/ 548856 w 881063"/>
                <a:gd name="T31" fmla="*/ 1482868 h 1247776"/>
                <a:gd name="T32" fmla="*/ 545739 w 881063"/>
                <a:gd name="T33" fmla="*/ 1448613 h 1247776"/>
                <a:gd name="T34" fmla="*/ 97997 w 881063"/>
                <a:gd name="T35" fmla="*/ 1328202 h 1247776"/>
                <a:gd name="T36" fmla="*/ 84493 w 881063"/>
                <a:gd name="T37" fmla="*/ 1345503 h 1247776"/>
                <a:gd name="T38" fmla="*/ 90378 w 881063"/>
                <a:gd name="T39" fmla="*/ 1379758 h 1247776"/>
                <a:gd name="T40" fmla="*/ 934613 w 881063"/>
                <a:gd name="T41" fmla="*/ 1384602 h 1247776"/>
                <a:gd name="T42" fmla="*/ 948117 w 881063"/>
                <a:gd name="T43" fmla="*/ 1367301 h 1247776"/>
                <a:gd name="T44" fmla="*/ 942230 w 881063"/>
                <a:gd name="T45" fmla="*/ 1333046 h 1247776"/>
                <a:gd name="T46" fmla="*/ 97997 w 881063"/>
                <a:gd name="T47" fmla="*/ 1328202 h 1247776"/>
                <a:gd name="T48" fmla="*/ 87955 w 881063"/>
                <a:gd name="T49" fmla="*/ 1224052 h 1247776"/>
                <a:gd name="T50" fmla="*/ 86224 w 881063"/>
                <a:gd name="T51" fmla="*/ 1259692 h 1247776"/>
                <a:gd name="T52" fmla="*/ 99382 w 881063"/>
                <a:gd name="T53" fmla="*/ 1272149 h 1247776"/>
                <a:gd name="T54" fmla="*/ 944655 w 881063"/>
                <a:gd name="T55" fmla="*/ 1263843 h 1247776"/>
                <a:gd name="T56" fmla="*/ 946386 w 881063"/>
                <a:gd name="T57" fmla="*/ 1227859 h 1247776"/>
                <a:gd name="T58" fmla="*/ 933227 w 881063"/>
                <a:gd name="T59" fmla="*/ 1215402 h 1247776"/>
                <a:gd name="T60" fmla="*/ 87955 w 881063"/>
                <a:gd name="T61" fmla="*/ 1111254 h 1247776"/>
                <a:gd name="T62" fmla="*/ 86224 w 881063"/>
                <a:gd name="T63" fmla="*/ 1146892 h 1247776"/>
                <a:gd name="T64" fmla="*/ 99382 w 881063"/>
                <a:gd name="T65" fmla="*/ 1159349 h 1247776"/>
                <a:gd name="T66" fmla="*/ 944655 w 881063"/>
                <a:gd name="T67" fmla="*/ 1151045 h 1247776"/>
                <a:gd name="T68" fmla="*/ 946386 w 881063"/>
                <a:gd name="T69" fmla="*/ 1115405 h 1247776"/>
                <a:gd name="T70" fmla="*/ 933227 w 881063"/>
                <a:gd name="T71" fmla="*/ 1102949 h 1247776"/>
                <a:gd name="T72" fmla="*/ 90378 w 881063"/>
                <a:gd name="T73" fmla="*/ 1006066 h 1247776"/>
                <a:gd name="T74" fmla="*/ 84493 w 881063"/>
                <a:gd name="T75" fmla="*/ 1040668 h 1247776"/>
                <a:gd name="T76" fmla="*/ 97997 w 881063"/>
                <a:gd name="T77" fmla="*/ 1057622 h 1247776"/>
                <a:gd name="T78" fmla="*/ 942230 w 881063"/>
                <a:gd name="T79" fmla="*/ 1053124 h 1247776"/>
                <a:gd name="T80" fmla="*/ 948117 w 881063"/>
                <a:gd name="T81" fmla="*/ 1018523 h 1247776"/>
                <a:gd name="T82" fmla="*/ 934613 w 881063"/>
                <a:gd name="T83" fmla="*/ 1001569 h 1247776"/>
                <a:gd name="T84" fmla="*/ 94881 w 881063"/>
                <a:gd name="T85" fmla="*/ 889807 h 1247776"/>
                <a:gd name="T86" fmla="*/ 83454 w 881063"/>
                <a:gd name="T87" fmla="*/ 916796 h 1247776"/>
                <a:gd name="T88" fmla="*/ 94881 w 881063"/>
                <a:gd name="T89" fmla="*/ 943786 h 1247776"/>
                <a:gd name="T90" fmla="*/ 937729 w 881063"/>
                <a:gd name="T91" fmla="*/ 943786 h 1247776"/>
                <a:gd name="T92" fmla="*/ 949503 w 881063"/>
                <a:gd name="T93" fmla="*/ 916796 h 1247776"/>
                <a:gd name="T94" fmla="*/ 937729 w 881063"/>
                <a:gd name="T95" fmla="*/ 889807 h 1247776"/>
                <a:gd name="T96" fmla="*/ 96266 w 881063"/>
                <a:gd name="T97" fmla="*/ 776662 h 1247776"/>
                <a:gd name="T98" fmla="*/ 83454 w 881063"/>
                <a:gd name="T99" fmla="*/ 798460 h 1247776"/>
                <a:gd name="T100" fmla="*/ 93149 w 881063"/>
                <a:gd name="T101" fmla="*/ 829947 h 1247776"/>
                <a:gd name="T102" fmla="*/ 936344 w 881063"/>
                <a:gd name="T103" fmla="*/ 831677 h 1247776"/>
                <a:gd name="T104" fmla="*/ 949156 w 881063"/>
                <a:gd name="T105" fmla="*/ 809879 h 1247776"/>
                <a:gd name="T106" fmla="*/ 939460 w 881063"/>
                <a:gd name="T107" fmla="*/ 778047 h 1247776"/>
                <a:gd name="T108" fmla="*/ 86916 w 881063"/>
                <a:gd name="T109" fmla="*/ 659711 h 1247776"/>
                <a:gd name="T110" fmla="*/ 84493 w 881063"/>
                <a:gd name="T111" fmla="*/ 707461 h 1247776"/>
                <a:gd name="T112" fmla="*/ 321002 w 881063"/>
                <a:gd name="T113" fmla="*/ 715764 h 1247776"/>
                <a:gd name="T114" fmla="*/ 324466 w 881063"/>
                <a:gd name="T115" fmla="*/ 676665 h 1247776"/>
                <a:gd name="T116" fmla="*/ 87608 w 881063"/>
                <a:gd name="T117" fmla="*/ 659364 h 1247776"/>
                <a:gd name="T118" fmla="*/ 753161 w 881063"/>
                <a:gd name="T119" fmla="*/ 378059 h 1247776"/>
                <a:gd name="T120" fmla="*/ 1061055 w 881063"/>
                <a:gd name="T121" fmla="*/ 50864 h 1247776"/>
                <a:gd name="T122" fmla="*/ 1091854 w 881063"/>
                <a:gd name="T123" fmla="*/ 0 h 1247776"/>
                <a:gd name="T124" fmla="*/ 308050 w 881063"/>
                <a:gd name="T125" fmla="*/ 0 h 12477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1063" h="1247776">
                  <a:moveTo>
                    <a:pt x="64137" y="1098423"/>
                  </a:moveTo>
                  <a:lnTo>
                    <a:pt x="63004" y="1098649"/>
                  </a:lnTo>
                  <a:lnTo>
                    <a:pt x="62098" y="1099102"/>
                  </a:lnTo>
                  <a:lnTo>
                    <a:pt x="60964" y="1100009"/>
                  </a:lnTo>
                  <a:lnTo>
                    <a:pt x="59151" y="1101369"/>
                  </a:lnTo>
                  <a:lnTo>
                    <a:pt x="57565" y="1103862"/>
                  </a:lnTo>
                  <a:lnTo>
                    <a:pt x="56432" y="1106581"/>
                  </a:lnTo>
                  <a:lnTo>
                    <a:pt x="55299" y="1109754"/>
                  </a:lnTo>
                  <a:lnTo>
                    <a:pt x="54619" y="1113154"/>
                  </a:lnTo>
                  <a:lnTo>
                    <a:pt x="54619" y="1116780"/>
                  </a:lnTo>
                  <a:lnTo>
                    <a:pt x="54619" y="1120633"/>
                  </a:lnTo>
                  <a:lnTo>
                    <a:pt x="55299" y="1124032"/>
                  </a:lnTo>
                  <a:lnTo>
                    <a:pt x="56432" y="1127205"/>
                  </a:lnTo>
                  <a:lnTo>
                    <a:pt x="57565" y="1129925"/>
                  </a:lnTo>
                  <a:lnTo>
                    <a:pt x="59151" y="1132191"/>
                  </a:lnTo>
                  <a:lnTo>
                    <a:pt x="60964" y="1134005"/>
                  </a:lnTo>
                  <a:lnTo>
                    <a:pt x="62098" y="1134458"/>
                  </a:lnTo>
                  <a:lnTo>
                    <a:pt x="63004" y="1134911"/>
                  </a:lnTo>
                  <a:lnTo>
                    <a:pt x="64137" y="1135138"/>
                  </a:lnTo>
                  <a:lnTo>
                    <a:pt x="65044" y="1135591"/>
                  </a:lnTo>
                  <a:lnTo>
                    <a:pt x="610780" y="1135591"/>
                  </a:lnTo>
                  <a:lnTo>
                    <a:pt x="611687" y="1135138"/>
                  </a:lnTo>
                  <a:lnTo>
                    <a:pt x="612820" y="1134911"/>
                  </a:lnTo>
                  <a:lnTo>
                    <a:pt x="613726" y="1134458"/>
                  </a:lnTo>
                  <a:lnTo>
                    <a:pt x="614859" y="1134005"/>
                  </a:lnTo>
                  <a:lnTo>
                    <a:pt x="616672" y="1132191"/>
                  </a:lnTo>
                  <a:lnTo>
                    <a:pt x="618259" y="1129925"/>
                  </a:lnTo>
                  <a:lnTo>
                    <a:pt x="619392" y="1127205"/>
                  </a:lnTo>
                  <a:lnTo>
                    <a:pt x="620525" y="1124032"/>
                  </a:lnTo>
                  <a:lnTo>
                    <a:pt x="621205" y="1120633"/>
                  </a:lnTo>
                  <a:lnTo>
                    <a:pt x="621432" y="1116780"/>
                  </a:lnTo>
                  <a:lnTo>
                    <a:pt x="621205" y="1113154"/>
                  </a:lnTo>
                  <a:lnTo>
                    <a:pt x="620525" y="1109754"/>
                  </a:lnTo>
                  <a:lnTo>
                    <a:pt x="619392" y="1106581"/>
                  </a:lnTo>
                  <a:lnTo>
                    <a:pt x="618259" y="1103862"/>
                  </a:lnTo>
                  <a:lnTo>
                    <a:pt x="616672" y="1101369"/>
                  </a:lnTo>
                  <a:lnTo>
                    <a:pt x="614859" y="1100009"/>
                  </a:lnTo>
                  <a:lnTo>
                    <a:pt x="613726" y="1099102"/>
                  </a:lnTo>
                  <a:lnTo>
                    <a:pt x="612820" y="1098649"/>
                  </a:lnTo>
                  <a:lnTo>
                    <a:pt x="611687" y="1098423"/>
                  </a:lnTo>
                  <a:lnTo>
                    <a:pt x="610780" y="1098423"/>
                  </a:lnTo>
                  <a:lnTo>
                    <a:pt x="65044" y="1098423"/>
                  </a:lnTo>
                  <a:lnTo>
                    <a:pt x="64137" y="1098423"/>
                  </a:lnTo>
                  <a:close/>
                  <a:moveTo>
                    <a:pt x="64137" y="1024766"/>
                  </a:moveTo>
                  <a:lnTo>
                    <a:pt x="63004" y="1024992"/>
                  </a:lnTo>
                  <a:lnTo>
                    <a:pt x="62098" y="1025446"/>
                  </a:lnTo>
                  <a:lnTo>
                    <a:pt x="60964" y="1026125"/>
                  </a:lnTo>
                  <a:lnTo>
                    <a:pt x="59151" y="1027712"/>
                  </a:lnTo>
                  <a:lnTo>
                    <a:pt x="57565" y="1030205"/>
                  </a:lnTo>
                  <a:lnTo>
                    <a:pt x="56432" y="1032698"/>
                  </a:lnTo>
                  <a:lnTo>
                    <a:pt x="55299" y="1035644"/>
                  </a:lnTo>
                  <a:lnTo>
                    <a:pt x="54619" y="1039270"/>
                  </a:lnTo>
                  <a:lnTo>
                    <a:pt x="54619" y="1043123"/>
                  </a:lnTo>
                  <a:lnTo>
                    <a:pt x="54619" y="1046749"/>
                  </a:lnTo>
                  <a:lnTo>
                    <a:pt x="55299" y="1050376"/>
                  </a:lnTo>
                  <a:lnTo>
                    <a:pt x="56432" y="1053322"/>
                  </a:lnTo>
                  <a:lnTo>
                    <a:pt x="57565" y="1056268"/>
                  </a:lnTo>
                  <a:lnTo>
                    <a:pt x="59151" y="1058535"/>
                  </a:lnTo>
                  <a:lnTo>
                    <a:pt x="60964" y="1060121"/>
                  </a:lnTo>
                  <a:lnTo>
                    <a:pt x="62098" y="1060801"/>
                  </a:lnTo>
                  <a:lnTo>
                    <a:pt x="63004" y="1061028"/>
                  </a:lnTo>
                  <a:lnTo>
                    <a:pt x="64137" y="1061481"/>
                  </a:lnTo>
                  <a:lnTo>
                    <a:pt x="65044" y="1061481"/>
                  </a:lnTo>
                  <a:lnTo>
                    <a:pt x="610780" y="1061481"/>
                  </a:lnTo>
                  <a:lnTo>
                    <a:pt x="611687" y="1061481"/>
                  </a:lnTo>
                  <a:lnTo>
                    <a:pt x="612820" y="1061028"/>
                  </a:lnTo>
                  <a:lnTo>
                    <a:pt x="613726" y="1060801"/>
                  </a:lnTo>
                  <a:lnTo>
                    <a:pt x="614859" y="1060121"/>
                  </a:lnTo>
                  <a:lnTo>
                    <a:pt x="616672" y="1058535"/>
                  </a:lnTo>
                  <a:lnTo>
                    <a:pt x="618259" y="1056268"/>
                  </a:lnTo>
                  <a:lnTo>
                    <a:pt x="619392" y="1053322"/>
                  </a:lnTo>
                  <a:lnTo>
                    <a:pt x="620525" y="1050376"/>
                  </a:lnTo>
                  <a:lnTo>
                    <a:pt x="621205" y="1046749"/>
                  </a:lnTo>
                  <a:lnTo>
                    <a:pt x="621432" y="1043123"/>
                  </a:lnTo>
                  <a:lnTo>
                    <a:pt x="621205" y="1039270"/>
                  </a:lnTo>
                  <a:lnTo>
                    <a:pt x="620525" y="1035644"/>
                  </a:lnTo>
                  <a:lnTo>
                    <a:pt x="619392" y="1032698"/>
                  </a:lnTo>
                  <a:lnTo>
                    <a:pt x="618259" y="1030205"/>
                  </a:lnTo>
                  <a:lnTo>
                    <a:pt x="616672" y="1027712"/>
                  </a:lnTo>
                  <a:lnTo>
                    <a:pt x="614859" y="1026125"/>
                  </a:lnTo>
                  <a:lnTo>
                    <a:pt x="613726" y="1025446"/>
                  </a:lnTo>
                  <a:lnTo>
                    <a:pt x="612820" y="1024992"/>
                  </a:lnTo>
                  <a:lnTo>
                    <a:pt x="611687" y="1024766"/>
                  </a:lnTo>
                  <a:lnTo>
                    <a:pt x="610780" y="1024766"/>
                  </a:lnTo>
                  <a:lnTo>
                    <a:pt x="65044" y="1024766"/>
                  </a:lnTo>
                  <a:lnTo>
                    <a:pt x="64137" y="1024766"/>
                  </a:lnTo>
                  <a:close/>
                  <a:moveTo>
                    <a:pt x="59831" y="945669"/>
                  </a:moveTo>
                  <a:lnTo>
                    <a:pt x="59151" y="946349"/>
                  </a:lnTo>
                  <a:lnTo>
                    <a:pt x="58018" y="947256"/>
                  </a:lnTo>
                  <a:lnTo>
                    <a:pt x="57112" y="948842"/>
                  </a:lnTo>
                  <a:lnTo>
                    <a:pt x="56205" y="951109"/>
                  </a:lnTo>
                  <a:lnTo>
                    <a:pt x="55299" y="953828"/>
                  </a:lnTo>
                  <a:lnTo>
                    <a:pt x="54845" y="957001"/>
                  </a:lnTo>
                  <a:lnTo>
                    <a:pt x="54619" y="960627"/>
                  </a:lnTo>
                  <a:lnTo>
                    <a:pt x="54619" y="964254"/>
                  </a:lnTo>
                  <a:lnTo>
                    <a:pt x="54619" y="967880"/>
                  </a:lnTo>
                  <a:lnTo>
                    <a:pt x="54845" y="971279"/>
                  </a:lnTo>
                  <a:lnTo>
                    <a:pt x="55299" y="974679"/>
                  </a:lnTo>
                  <a:lnTo>
                    <a:pt x="56205" y="977172"/>
                  </a:lnTo>
                  <a:lnTo>
                    <a:pt x="57112" y="979438"/>
                  </a:lnTo>
                  <a:lnTo>
                    <a:pt x="58018" y="981251"/>
                  </a:lnTo>
                  <a:lnTo>
                    <a:pt x="59151" y="982385"/>
                  </a:lnTo>
                  <a:lnTo>
                    <a:pt x="59831" y="982611"/>
                  </a:lnTo>
                  <a:lnTo>
                    <a:pt x="60285" y="982611"/>
                  </a:lnTo>
                  <a:lnTo>
                    <a:pt x="354003" y="982611"/>
                  </a:lnTo>
                  <a:lnTo>
                    <a:pt x="354456" y="982611"/>
                  </a:lnTo>
                  <a:lnTo>
                    <a:pt x="355136" y="982385"/>
                  </a:lnTo>
                  <a:lnTo>
                    <a:pt x="356270" y="981251"/>
                  </a:lnTo>
                  <a:lnTo>
                    <a:pt x="357176" y="979438"/>
                  </a:lnTo>
                  <a:lnTo>
                    <a:pt x="358083" y="977172"/>
                  </a:lnTo>
                  <a:lnTo>
                    <a:pt x="358536" y="974679"/>
                  </a:lnTo>
                  <a:lnTo>
                    <a:pt x="359216" y="971279"/>
                  </a:lnTo>
                  <a:lnTo>
                    <a:pt x="359669" y="967880"/>
                  </a:lnTo>
                  <a:lnTo>
                    <a:pt x="359669" y="964254"/>
                  </a:lnTo>
                  <a:lnTo>
                    <a:pt x="359669" y="960627"/>
                  </a:lnTo>
                  <a:lnTo>
                    <a:pt x="359216" y="957001"/>
                  </a:lnTo>
                  <a:lnTo>
                    <a:pt x="358536" y="953828"/>
                  </a:lnTo>
                  <a:lnTo>
                    <a:pt x="358083" y="951109"/>
                  </a:lnTo>
                  <a:lnTo>
                    <a:pt x="357176" y="948842"/>
                  </a:lnTo>
                  <a:lnTo>
                    <a:pt x="356270" y="947256"/>
                  </a:lnTo>
                  <a:lnTo>
                    <a:pt x="355136" y="946349"/>
                  </a:lnTo>
                  <a:lnTo>
                    <a:pt x="354456" y="945669"/>
                  </a:lnTo>
                  <a:lnTo>
                    <a:pt x="354003" y="945669"/>
                  </a:lnTo>
                  <a:lnTo>
                    <a:pt x="60285" y="945669"/>
                  </a:lnTo>
                  <a:lnTo>
                    <a:pt x="59831" y="945669"/>
                  </a:lnTo>
                  <a:close/>
                  <a:moveTo>
                    <a:pt x="64137" y="869973"/>
                  </a:moveTo>
                  <a:lnTo>
                    <a:pt x="63004" y="870426"/>
                  </a:lnTo>
                  <a:lnTo>
                    <a:pt x="62098" y="870879"/>
                  </a:lnTo>
                  <a:lnTo>
                    <a:pt x="60964" y="871559"/>
                  </a:lnTo>
                  <a:lnTo>
                    <a:pt x="59151" y="873146"/>
                  </a:lnTo>
                  <a:lnTo>
                    <a:pt x="57565" y="875412"/>
                  </a:lnTo>
                  <a:lnTo>
                    <a:pt x="56432" y="878132"/>
                  </a:lnTo>
                  <a:lnTo>
                    <a:pt x="55299" y="881305"/>
                  </a:lnTo>
                  <a:lnTo>
                    <a:pt x="54619" y="884931"/>
                  </a:lnTo>
                  <a:lnTo>
                    <a:pt x="54619" y="888330"/>
                  </a:lnTo>
                  <a:lnTo>
                    <a:pt x="54619" y="892183"/>
                  </a:lnTo>
                  <a:lnTo>
                    <a:pt x="55299" y="895583"/>
                  </a:lnTo>
                  <a:lnTo>
                    <a:pt x="56432" y="898982"/>
                  </a:lnTo>
                  <a:lnTo>
                    <a:pt x="57565" y="901475"/>
                  </a:lnTo>
                  <a:lnTo>
                    <a:pt x="59151" y="903742"/>
                  </a:lnTo>
                  <a:lnTo>
                    <a:pt x="60964" y="905555"/>
                  </a:lnTo>
                  <a:lnTo>
                    <a:pt x="62098" y="906008"/>
                  </a:lnTo>
                  <a:lnTo>
                    <a:pt x="63004" y="906688"/>
                  </a:lnTo>
                  <a:lnTo>
                    <a:pt x="64137" y="906915"/>
                  </a:lnTo>
                  <a:lnTo>
                    <a:pt x="65044" y="906915"/>
                  </a:lnTo>
                  <a:lnTo>
                    <a:pt x="610780" y="906915"/>
                  </a:lnTo>
                  <a:lnTo>
                    <a:pt x="611687" y="906915"/>
                  </a:lnTo>
                  <a:lnTo>
                    <a:pt x="612820" y="906688"/>
                  </a:lnTo>
                  <a:lnTo>
                    <a:pt x="613726" y="906008"/>
                  </a:lnTo>
                  <a:lnTo>
                    <a:pt x="614859" y="905555"/>
                  </a:lnTo>
                  <a:lnTo>
                    <a:pt x="616672" y="903742"/>
                  </a:lnTo>
                  <a:lnTo>
                    <a:pt x="618259" y="901475"/>
                  </a:lnTo>
                  <a:lnTo>
                    <a:pt x="619392" y="898982"/>
                  </a:lnTo>
                  <a:lnTo>
                    <a:pt x="620525" y="895583"/>
                  </a:lnTo>
                  <a:lnTo>
                    <a:pt x="621205" y="892183"/>
                  </a:lnTo>
                  <a:lnTo>
                    <a:pt x="621432" y="888330"/>
                  </a:lnTo>
                  <a:lnTo>
                    <a:pt x="621205" y="884931"/>
                  </a:lnTo>
                  <a:lnTo>
                    <a:pt x="620525" y="881305"/>
                  </a:lnTo>
                  <a:lnTo>
                    <a:pt x="619392" y="878132"/>
                  </a:lnTo>
                  <a:lnTo>
                    <a:pt x="618259" y="875412"/>
                  </a:lnTo>
                  <a:lnTo>
                    <a:pt x="616672" y="873146"/>
                  </a:lnTo>
                  <a:lnTo>
                    <a:pt x="614859" y="871559"/>
                  </a:lnTo>
                  <a:lnTo>
                    <a:pt x="613726" y="870879"/>
                  </a:lnTo>
                  <a:lnTo>
                    <a:pt x="612820" y="870426"/>
                  </a:lnTo>
                  <a:lnTo>
                    <a:pt x="611687" y="869973"/>
                  </a:lnTo>
                  <a:lnTo>
                    <a:pt x="610780" y="869973"/>
                  </a:lnTo>
                  <a:lnTo>
                    <a:pt x="65044" y="869973"/>
                  </a:lnTo>
                  <a:lnTo>
                    <a:pt x="64137" y="869973"/>
                  </a:lnTo>
                  <a:close/>
                  <a:moveTo>
                    <a:pt x="65044" y="796089"/>
                  </a:moveTo>
                  <a:lnTo>
                    <a:pt x="64137" y="796316"/>
                  </a:lnTo>
                  <a:lnTo>
                    <a:pt x="63004" y="796543"/>
                  </a:lnTo>
                  <a:lnTo>
                    <a:pt x="62098" y="797222"/>
                  </a:lnTo>
                  <a:lnTo>
                    <a:pt x="60964" y="797676"/>
                  </a:lnTo>
                  <a:lnTo>
                    <a:pt x="59151" y="799489"/>
                  </a:lnTo>
                  <a:lnTo>
                    <a:pt x="57565" y="801755"/>
                  </a:lnTo>
                  <a:lnTo>
                    <a:pt x="56432" y="804248"/>
                  </a:lnTo>
                  <a:lnTo>
                    <a:pt x="55299" y="807648"/>
                  </a:lnTo>
                  <a:lnTo>
                    <a:pt x="54619" y="811047"/>
                  </a:lnTo>
                  <a:lnTo>
                    <a:pt x="54619" y="814674"/>
                  </a:lnTo>
                  <a:lnTo>
                    <a:pt x="54619" y="818300"/>
                  </a:lnTo>
                  <a:lnTo>
                    <a:pt x="55299" y="821926"/>
                  </a:lnTo>
                  <a:lnTo>
                    <a:pt x="56432" y="825099"/>
                  </a:lnTo>
                  <a:lnTo>
                    <a:pt x="57565" y="827818"/>
                  </a:lnTo>
                  <a:lnTo>
                    <a:pt x="59151" y="829858"/>
                  </a:lnTo>
                  <a:lnTo>
                    <a:pt x="60964" y="831671"/>
                  </a:lnTo>
                  <a:lnTo>
                    <a:pt x="62098" y="832125"/>
                  </a:lnTo>
                  <a:lnTo>
                    <a:pt x="63004" y="832578"/>
                  </a:lnTo>
                  <a:lnTo>
                    <a:pt x="64137" y="833031"/>
                  </a:lnTo>
                  <a:lnTo>
                    <a:pt x="65044" y="833258"/>
                  </a:lnTo>
                  <a:lnTo>
                    <a:pt x="610780" y="833258"/>
                  </a:lnTo>
                  <a:lnTo>
                    <a:pt x="611687" y="833031"/>
                  </a:lnTo>
                  <a:lnTo>
                    <a:pt x="612820" y="832578"/>
                  </a:lnTo>
                  <a:lnTo>
                    <a:pt x="613726" y="832125"/>
                  </a:lnTo>
                  <a:lnTo>
                    <a:pt x="614859" y="831671"/>
                  </a:lnTo>
                  <a:lnTo>
                    <a:pt x="616672" y="829858"/>
                  </a:lnTo>
                  <a:lnTo>
                    <a:pt x="618259" y="827818"/>
                  </a:lnTo>
                  <a:lnTo>
                    <a:pt x="619392" y="825099"/>
                  </a:lnTo>
                  <a:lnTo>
                    <a:pt x="620525" y="821926"/>
                  </a:lnTo>
                  <a:lnTo>
                    <a:pt x="621205" y="818300"/>
                  </a:lnTo>
                  <a:lnTo>
                    <a:pt x="621432" y="814674"/>
                  </a:lnTo>
                  <a:lnTo>
                    <a:pt x="621205" y="811047"/>
                  </a:lnTo>
                  <a:lnTo>
                    <a:pt x="620525" y="807648"/>
                  </a:lnTo>
                  <a:lnTo>
                    <a:pt x="619392" y="804248"/>
                  </a:lnTo>
                  <a:lnTo>
                    <a:pt x="618259" y="801755"/>
                  </a:lnTo>
                  <a:lnTo>
                    <a:pt x="616672" y="799489"/>
                  </a:lnTo>
                  <a:lnTo>
                    <a:pt x="614859" y="797676"/>
                  </a:lnTo>
                  <a:lnTo>
                    <a:pt x="613726" y="797222"/>
                  </a:lnTo>
                  <a:lnTo>
                    <a:pt x="612820" y="796543"/>
                  </a:lnTo>
                  <a:lnTo>
                    <a:pt x="611687" y="796316"/>
                  </a:lnTo>
                  <a:lnTo>
                    <a:pt x="610780" y="796089"/>
                  </a:lnTo>
                  <a:lnTo>
                    <a:pt x="65044" y="796089"/>
                  </a:lnTo>
                  <a:close/>
                  <a:moveTo>
                    <a:pt x="64137" y="722432"/>
                  </a:moveTo>
                  <a:lnTo>
                    <a:pt x="63004" y="722659"/>
                  </a:lnTo>
                  <a:lnTo>
                    <a:pt x="62098" y="723339"/>
                  </a:lnTo>
                  <a:lnTo>
                    <a:pt x="60964" y="724019"/>
                  </a:lnTo>
                  <a:lnTo>
                    <a:pt x="59151" y="725605"/>
                  </a:lnTo>
                  <a:lnTo>
                    <a:pt x="57565" y="727872"/>
                  </a:lnTo>
                  <a:lnTo>
                    <a:pt x="56432" y="730591"/>
                  </a:lnTo>
                  <a:lnTo>
                    <a:pt x="55299" y="733764"/>
                  </a:lnTo>
                  <a:lnTo>
                    <a:pt x="54619" y="736937"/>
                  </a:lnTo>
                  <a:lnTo>
                    <a:pt x="54619" y="740790"/>
                  </a:lnTo>
                  <a:lnTo>
                    <a:pt x="54619" y="744416"/>
                  </a:lnTo>
                  <a:lnTo>
                    <a:pt x="55299" y="748042"/>
                  </a:lnTo>
                  <a:lnTo>
                    <a:pt x="56432" y="751215"/>
                  </a:lnTo>
                  <a:lnTo>
                    <a:pt x="57565" y="753935"/>
                  </a:lnTo>
                  <a:lnTo>
                    <a:pt x="59151" y="756201"/>
                  </a:lnTo>
                  <a:lnTo>
                    <a:pt x="60964" y="757788"/>
                  </a:lnTo>
                  <a:lnTo>
                    <a:pt x="62098" y="758468"/>
                  </a:lnTo>
                  <a:lnTo>
                    <a:pt x="63004" y="758921"/>
                  </a:lnTo>
                  <a:lnTo>
                    <a:pt x="64137" y="759374"/>
                  </a:lnTo>
                  <a:lnTo>
                    <a:pt x="65044" y="759374"/>
                  </a:lnTo>
                  <a:lnTo>
                    <a:pt x="610780" y="759374"/>
                  </a:lnTo>
                  <a:lnTo>
                    <a:pt x="611687" y="759374"/>
                  </a:lnTo>
                  <a:lnTo>
                    <a:pt x="612820" y="758921"/>
                  </a:lnTo>
                  <a:lnTo>
                    <a:pt x="613726" y="758468"/>
                  </a:lnTo>
                  <a:lnTo>
                    <a:pt x="614859" y="757788"/>
                  </a:lnTo>
                  <a:lnTo>
                    <a:pt x="616672" y="756201"/>
                  </a:lnTo>
                  <a:lnTo>
                    <a:pt x="618259" y="753935"/>
                  </a:lnTo>
                  <a:lnTo>
                    <a:pt x="619392" y="751215"/>
                  </a:lnTo>
                  <a:lnTo>
                    <a:pt x="620525" y="748042"/>
                  </a:lnTo>
                  <a:lnTo>
                    <a:pt x="621205" y="744416"/>
                  </a:lnTo>
                  <a:lnTo>
                    <a:pt x="621432" y="740790"/>
                  </a:lnTo>
                  <a:lnTo>
                    <a:pt x="621205" y="736937"/>
                  </a:lnTo>
                  <a:lnTo>
                    <a:pt x="620525" y="733764"/>
                  </a:lnTo>
                  <a:lnTo>
                    <a:pt x="619392" y="730591"/>
                  </a:lnTo>
                  <a:lnTo>
                    <a:pt x="618259" y="727872"/>
                  </a:lnTo>
                  <a:lnTo>
                    <a:pt x="616672" y="725605"/>
                  </a:lnTo>
                  <a:lnTo>
                    <a:pt x="614859" y="724019"/>
                  </a:lnTo>
                  <a:lnTo>
                    <a:pt x="613726" y="723339"/>
                  </a:lnTo>
                  <a:lnTo>
                    <a:pt x="612820" y="722659"/>
                  </a:lnTo>
                  <a:lnTo>
                    <a:pt x="611687" y="722432"/>
                  </a:lnTo>
                  <a:lnTo>
                    <a:pt x="610780" y="722432"/>
                  </a:lnTo>
                  <a:lnTo>
                    <a:pt x="65044" y="722432"/>
                  </a:lnTo>
                  <a:lnTo>
                    <a:pt x="64137" y="722432"/>
                  </a:lnTo>
                  <a:close/>
                  <a:moveTo>
                    <a:pt x="64137" y="656028"/>
                  </a:moveTo>
                  <a:lnTo>
                    <a:pt x="63004" y="656254"/>
                  </a:lnTo>
                  <a:lnTo>
                    <a:pt x="62098" y="656708"/>
                  </a:lnTo>
                  <a:lnTo>
                    <a:pt x="60964" y="657614"/>
                  </a:lnTo>
                  <a:lnTo>
                    <a:pt x="59151" y="658974"/>
                  </a:lnTo>
                  <a:lnTo>
                    <a:pt x="57565" y="661240"/>
                  </a:lnTo>
                  <a:lnTo>
                    <a:pt x="56432" y="664187"/>
                  </a:lnTo>
                  <a:lnTo>
                    <a:pt x="55299" y="667133"/>
                  </a:lnTo>
                  <a:lnTo>
                    <a:pt x="54619" y="670533"/>
                  </a:lnTo>
                  <a:lnTo>
                    <a:pt x="54619" y="674385"/>
                  </a:lnTo>
                  <a:lnTo>
                    <a:pt x="54619" y="678012"/>
                  </a:lnTo>
                  <a:lnTo>
                    <a:pt x="55299" y="681638"/>
                  </a:lnTo>
                  <a:lnTo>
                    <a:pt x="56432" y="684584"/>
                  </a:lnTo>
                  <a:lnTo>
                    <a:pt x="57565" y="687530"/>
                  </a:lnTo>
                  <a:lnTo>
                    <a:pt x="59151" y="689797"/>
                  </a:lnTo>
                  <a:lnTo>
                    <a:pt x="60964" y="691157"/>
                  </a:lnTo>
                  <a:lnTo>
                    <a:pt x="62098" y="692063"/>
                  </a:lnTo>
                  <a:lnTo>
                    <a:pt x="63004" y="692516"/>
                  </a:lnTo>
                  <a:lnTo>
                    <a:pt x="64137" y="692743"/>
                  </a:lnTo>
                  <a:lnTo>
                    <a:pt x="65044" y="692743"/>
                  </a:lnTo>
                  <a:lnTo>
                    <a:pt x="610780" y="692743"/>
                  </a:lnTo>
                  <a:lnTo>
                    <a:pt x="611687" y="692743"/>
                  </a:lnTo>
                  <a:lnTo>
                    <a:pt x="612820" y="692516"/>
                  </a:lnTo>
                  <a:lnTo>
                    <a:pt x="613726" y="692063"/>
                  </a:lnTo>
                  <a:lnTo>
                    <a:pt x="614859" y="691157"/>
                  </a:lnTo>
                  <a:lnTo>
                    <a:pt x="616672" y="689797"/>
                  </a:lnTo>
                  <a:lnTo>
                    <a:pt x="618259" y="687530"/>
                  </a:lnTo>
                  <a:lnTo>
                    <a:pt x="619392" y="684584"/>
                  </a:lnTo>
                  <a:lnTo>
                    <a:pt x="620525" y="681638"/>
                  </a:lnTo>
                  <a:lnTo>
                    <a:pt x="621205" y="678012"/>
                  </a:lnTo>
                  <a:lnTo>
                    <a:pt x="621432" y="674385"/>
                  </a:lnTo>
                  <a:lnTo>
                    <a:pt x="621205" y="670533"/>
                  </a:lnTo>
                  <a:lnTo>
                    <a:pt x="620525" y="667133"/>
                  </a:lnTo>
                  <a:lnTo>
                    <a:pt x="619392" y="664187"/>
                  </a:lnTo>
                  <a:lnTo>
                    <a:pt x="618259" y="661240"/>
                  </a:lnTo>
                  <a:lnTo>
                    <a:pt x="616672" y="658974"/>
                  </a:lnTo>
                  <a:lnTo>
                    <a:pt x="614859" y="657614"/>
                  </a:lnTo>
                  <a:lnTo>
                    <a:pt x="613726" y="656708"/>
                  </a:lnTo>
                  <a:lnTo>
                    <a:pt x="612820" y="656254"/>
                  </a:lnTo>
                  <a:lnTo>
                    <a:pt x="611687" y="656028"/>
                  </a:lnTo>
                  <a:lnTo>
                    <a:pt x="610780" y="656028"/>
                  </a:lnTo>
                  <a:lnTo>
                    <a:pt x="65044" y="656028"/>
                  </a:lnTo>
                  <a:lnTo>
                    <a:pt x="64137" y="656028"/>
                  </a:lnTo>
                  <a:close/>
                  <a:moveTo>
                    <a:pt x="65044" y="582144"/>
                  </a:moveTo>
                  <a:lnTo>
                    <a:pt x="64137" y="582371"/>
                  </a:lnTo>
                  <a:lnTo>
                    <a:pt x="63004" y="582598"/>
                  </a:lnTo>
                  <a:lnTo>
                    <a:pt x="62098" y="582824"/>
                  </a:lnTo>
                  <a:lnTo>
                    <a:pt x="60964" y="583504"/>
                  </a:lnTo>
                  <a:lnTo>
                    <a:pt x="59151" y="585091"/>
                  </a:lnTo>
                  <a:lnTo>
                    <a:pt x="57565" y="587357"/>
                  </a:lnTo>
                  <a:lnTo>
                    <a:pt x="56432" y="590303"/>
                  </a:lnTo>
                  <a:lnTo>
                    <a:pt x="55299" y="593249"/>
                  </a:lnTo>
                  <a:lnTo>
                    <a:pt x="54619" y="596876"/>
                  </a:lnTo>
                  <a:lnTo>
                    <a:pt x="54619" y="600502"/>
                  </a:lnTo>
                  <a:lnTo>
                    <a:pt x="54619" y="604355"/>
                  </a:lnTo>
                  <a:lnTo>
                    <a:pt x="55299" y="607528"/>
                  </a:lnTo>
                  <a:lnTo>
                    <a:pt x="56432" y="610927"/>
                  </a:lnTo>
                  <a:lnTo>
                    <a:pt x="57565" y="613420"/>
                  </a:lnTo>
                  <a:lnTo>
                    <a:pt x="59151" y="615913"/>
                  </a:lnTo>
                  <a:lnTo>
                    <a:pt x="60964" y="617500"/>
                  </a:lnTo>
                  <a:lnTo>
                    <a:pt x="62098" y="618180"/>
                  </a:lnTo>
                  <a:lnTo>
                    <a:pt x="63004" y="618633"/>
                  </a:lnTo>
                  <a:lnTo>
                    <a:pt x="64137" y="618859"/>
                  </a:lnTo>
                  <a:lnTo>
                    <a:pt x="65044" y="619086"/>
                  </a:lnTo>
                  <a:lnTo>
                    <a:pt x="610780" y="619086"/>
                  </a:lnTo>
                  <a:lnTo>
                    <a:pt x="611687" y="618859"/>
                  </a:lnTo>
                  <a:lnTo>
                    <a:pt x="612820" y="618633"/>
                  </a:lnTo>
                  <a:lnTo>
                    <a:pt x="613726" y="618180"/>
                  </a:lnTo>
                  <a:lnTo>
                    <a:pt x="614859" y="617500"/>
                  </a:lnTo>
                  <a:lnTo>
                    <a:pt x="616672" y="615913"/>
                  </a:lnTo>
                  <a:lnTo>
                    <a:pt x="618259" y="613420"/>
                  </a:lnTo>
                  <a:lnTo>
                    <a:pt x="619392" y="610927"/>
                  </a:lnTo>
                  <a:lnTo>
                    <a:pt x="620525" y="607528"/>
                  </a:lnTo>
                  <a:lnTo>
                    <a:pt x="621205" y="604355"/>
                  </a:lnTo>
                  <a:lnTo>
                    <a:pt x="621432" y="600502"/>
                  </a:lnTo>
                  <a:lnTo>
                    <a:pt x="621205" y="596876"/>
                  </a:lnTo>
                  <a:lnTo>
                    <a:pt x="620525" y="593249"/>
                  </a:lnTo>
                  <a:lnTo>
                    <a:pt x="619392" y="590303"/>
                  </a:lnTo>
                  <a:lnTo>
                    <a:pt x="618259" y="587357"/>
                  </a:lnTo>
                  <a:lnTo>
                    <a:pt x="616672" y="585091"/>
                  </a:lnTo>
                  <a:lnTo>
                    <a:pt x="614859" y="583504"/>
                  </a:lnTo>
                  <a:lnTo>
                    <a:pt x="613726" y="582824"/>
                  </a:lnTo>
                  <a:lnTo>
                    <a:pt x="612820" y="582598"/>
                  </a:lnTo>
                  <a:lnTo>
                    <a:pt x="611687" y="582371"/>
                  </a:lnTo>
                  <a:lnTo>
                    <a:pt x="610780" y="582144"/>
                  </a:lnTo>
                  <a:lnTo>
                    <a:pt x="65044" y="582144"/>
                  </a:lnTo>
                  <a:close/>
                  <a:moveTo>
                    <a:pt x="65044" y="508034"/>
                  </a:moveTo>
                  <a:lnTo>
                    <a:pt x="64137" y="508487"/>
                  </a:lnTo>
                  <a:lnTo>
                    <a:pt x="63004" y="508714"/>
                  </a:lnTo>
                  <a:lnTo>
                    <a:pt x="62098" y="509167"/>
                  </a:lnTo>
                  <a:lnTo>
                    <a:pt x="60964" y="509621"/>
                  </a:lnTo>
                  <a:lnTo>
                    <a:pt x="59151" y="511434"/>
                  </a:lnTo>
                  <a:lnTo>
                    <a:pt x="57565" y="513700"/>
                  </a:lnTo>
                  <a:lnTo>
                    <a:pt x="56432" y="516420"/>
                  </a:lnTo>
                  <a:lnTo>
                    <a:pt x="55299" y="519593"/>
                  </a:lnTo>
                  <a:lnTo>
                    <a:pt x="54619" y="522992"/>
                  </a:lnTo>
                  <a:lnTo>
                    <a:pt x="54619" y="526845"/>
                  </a:lnTo>
                  <a:lnTo>
                    <a:pt x="54619" y="530471"/>
                  </a:lnTo>
                  <a:lnTo>
                    <a:pt x="55299" y="533871"/>
                  </a:lnTo>
                  <a:lnTo>
                    <a:pt x="56432" y="537044"/>
                  </a:lnTo>
                  <a:lnTo>
                    <a:pt x="57565" y="539763"/>
                  </a:lnTo>
                  <a:lnTo>
                    <a:pt x="59151" y="542256"/>
                  </a:lnTo>
                  <a:lnTo>
                    <a:pt x="60964" y="543616"/>
                  </a:lnTo>
                  <a:lnTo>
                    <a:pt x="62098" y="544523"/>
                  </a:lnTo>
                  <a:lnTo>
                    <a:pt x="63004" y="544749"/>
                  </a:lnTo>
                  <a:lnTo>
                    <a:pt x="64137" y="545203"/>
                  </a:lnTo>
                  <a:lnTo>
                    <a:pt x="65044" y="545203"/>
                  </a:lnTo>
                  <a:lnTo>
                    <a:pt x="610780" y="545203"/>
                  </a:lnTo>
                  <a:lnTo>
                    <a:pt x="611687" y="545203"/>
                  </a:lnTo>
                  <a:lnTo>
                    <a:pt x="612820" y="544749"/>
                  </a:lnTo>
                  <a:lnTo>
                    <a:pt x="613726" y="544523"/>
                  </a:lnTo>
                  <a:lnTo>
                    <a:pt x="614859" y="543616"/>
                  </a:lnTo>
                  <a:lnTo>
                    <a:pt x="616672" y="542256"/>
                  </a:lnTo>
                  <a:lnTo>
                    <a:pt x="618259" y="539763"/>
                  </a:lnTo>
                  <a:lnTo>
                    <a:pt x="619392" y="537044"/>
                  </a:lnTo>
                  <a:lnTo>
                    <a:pt x="620525" y="533871"/>
                  </a:lnTo>
                  <a:lnTo>
                    <a:pt x="621205" y="530471"/>
                  </a:lnTo>
                  <a:lnTo>
                    <a:pt x="621432" y="526845"/>
                  </a:lnTo>
                  <a:lnTo>
                    <a:pt x="621205" y="522992"/>
                  </a:lnTo>
                  <a:lnTo>
                    <a:pt x="620525" y="519593"/>
                  </a:lnTo>
                  <a:lnTo>
                    <a:pt x="619392" y="516420"/>
                  </a:lnTo>
                  <a:lnTo>
                    <a:pt x="618259" y="513700"/>
                  </a:lnTo>
                  <a:lnTo>
                    <a:pt x="616672" y="511434"/>
                  </a:lnTo>
                  <a:lnTo>
                    <a:pt x="614859" y="509621"/>
                  </a:lnTo>
                  <a:lnTo>
                    <a:pt x="613726" y="509167"/>
                  </a:lnTo>
                  <a:lnTo>
                    <a:pt x="612820" y="508714"/>
                  </a:lnTo>
                  <a:lnTo>
                    <a:pt x="611687" y="508487"/>
                  </a:lnTo>
                  <a:lnTo>
                    <a:pt x="610780" y="508034"/>
                  </a:lnTo>
                  <a:lnTo>
                    <a:pt x="65044" y="508034"/>
                  </a:lnTo>
                  <a:close/>
                  <a:moveTo>
                    <a:pt x="57112" y="431884"/>
                  </a:moveTo>
                  <a:lnTo>
                    <a:pt x="56885" y="432111"/>
                  </a:lnTo>
                  <a:lnTo>
                    <a:pt x="56432" y="433244"/>
                  </a:lnTo>
                  <a:lnTo>
                    <a:pt x="55978" y="435057"/>
                  </a:lnTo>
                  <a:lnTo>
                    <a:pt x="55299" y="437323"/>
                  </a:lnTo>
                  <a:lnTo>
                    <a:pt x="54845" y="443216"/>
                  </a:lnTo>
                  <a:lnTo>
                    <a:pt x="54619" y="450242"/>
                  </a:lnTo>
                  <a:lnTo>
                    <a:pt x="54845" y="457494"/>
                  </a:lnTo>
                  <a:lnTo>
                    <a:pt x="55299" y="463387"/>
                  </a:lnTo>
                  <a:lnTo>
                    <a:pt x="55978" y="465653"/>
                  </a:lnTo>
                  <a:lnTo>
                    <a:pt x="56432" y="467240"/>
                  </a:lnTo>
                  <a:lnTo>
                    <a:pt x="56885" y="468146"/>
                  </a:lnTo>
                  <a:lnTo>
                    <a:pt x="57112" y="468826"/>
                  </a:lnTo>
                  <a:lnTo>
                    <a:pt x="57338" y="468826"/>
                  </a:lnTo>
                  <a:lnTo>
                    <a:pt x="209637" y="468826"/>
                  </a:lnTo>
                  <a:lnTo>
                    <a:pt x="210090" y="468826"/>
                  </a:lnTo>
                  <a:lnTo>
                    <a:pt x="210317" y="468146"/>
                  </a:lnTo>
                  <a:lnTo>
                    <a:pt x="210770" y="467240"/>
                  </a:lnTo>
                  <a:lnTo>
                    <a:pt x="211450" y="465653"/>
                  </a:lnTo>
                  <a:lnTo>
                    <a:pt x="211677" y="463387"/>
                  </a:lnTo>
                  <a:lnTo>
                    <a:pt x="212357" y="457494"/>
                  </a:lnTo>
                  <a:lnTo>
                    <a:pt x="212583" y="450242"/>
                  </a:lnTo>
                  <a:lnTo>
                    <a:pt x="212357" y="443216"/>
                  </a:lnTo>
                  <a:lnTo>
                    <a:pt x="211677" y="437323"/>
                  </a:lnTo>
                  <a:lnTo>
                    <a:pt x="211450" y="435057"/>
                  </a:lnTo>
                  <a:lnTo>
                    <a:pt x="210770" y="433244"/>
                  </a:lnTo>
                  <a:lnTo>
                    <a:pt x="210317" y="432111"/>
                  </a:lnTo>
                  <a:lnTo>
                    <a:pt x="210090" y="431884"/>
                  </a:lnTo>
                  <a:lnTo>
                    <a:pt x="209637" y="431884"/>
                  </a:lnTo>
                  <a:lnTo>
                    <a:pt x="57338" y="431884"/>
                  </a:lnTo>
                  <a:lnTo>
                    <a:pt x="57112" y="431884"/>
                  </a:lnTo>
                  <a:close/>
                  <a:moveTo>
                    <a:pt x="492930" y="247629"/>
                  </a:moveTo>
                  <a:lnTo>
                    <a:pt x="492703" y="409447"/>
                  </a:lnTo>
                  <a:lnTo>
                    <a:pt x="573612" y="409447"/>
                  </a:lnTo>
                  <a:lnTo>
                    <a:pt x="654520" y="409221"/>
                  </a:lnTo>
                  <a:lnTo>
                    <a:pt x="573612" y="328311"/>
                  </a:lnTo>
                  <a:lnTo>
                    <a:pt x="492930" y="247629"/>
                  </a:lnTo>
                  <a:close/>
                  <a:moveTo>
                    <a:pt x="0" y="214313"/>
                  </a:moveTo>
                  <a:lnTo>
                    <a:pt x="513101" y="214313"/>
                  </a:lnTo>
                  <a:lnTo>
                    <a:pt x="679450" y="380891"/>
                  </a:lnTo>
                  <a:lnTo>
                    <a:pt x="679450" y="1247776"/>
                  </a:lnTo>
                  <a:lnTo>
                    <a:pt x="0" y="1247776"/>
                  </a:lnTo>
                  <a:lnTo>
                    <a:pt x="0" y="214313"/>
                  </a:lnTo>
                  <a:close/>
                  <a:moveTo>
                    <a:pt x="694441" y="33316"/>
                  </a:moveTo>
                  <a:lnTo>
                    <a:pt x="693988" y="195134"/>
                  </a:lnTo>
                  <a:lnTo>
                    <a:pt x="775069" y="195134"/>
                  </a:lnTo>
                  <a:lnTo>
                    <a:pt x="855924" y="195134"/>
                  </a:lnTo>
                  <a:lnTo>
                    <a:pt x="775069" y="114452"/>
                  </a:lnTo>
                  <a:lnTo>
                    <a:pt x="694441" y="33316"/>
                  </a:lnTo>
                  <a:close/>
                  <a:moveTo>
                    <a:pt x="201613" y="0"/>
                  </a:moveTo>
                  <a:lnTo>
                    <a:pt x="714598" y="0"/>
                  </a:lnTo>
                  <a:lnTo>
                    <a:pt x="881063" y="166805"/>
                  </a:lnTo>
                  <a:lnTo>
                    <a:pt x="881063" y="1033463"/>
                  </a:lnTo>
                  <a:lnTo>
                    <a:pt x="739738" y="1033463"/>
                  </a:lnTo>
                  <a:lnTo>
                    <a:pt x="739738" y="337235"/>
                  </a:lnTo>
                  <a:lnTo>
                    <a:pt x="573272" y="170657"/>
                  </a:lnTo>
                  <a:lnTo>
                    <a:pt x="201613" y="170657"/>
                  </a:lnTo>
                  <a:lnTo>
                    <a:pt x="201613" y="0"/>
                  </a:lnTo>
                  <a:close/>
                </a:path>
              </a:pathLst>
            </a:custGeom>
            <a:solidFill>
              <a:srgbClr val="F7B902"/>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3" name="组合 12"/>
          <p:cNvGrpSpPr/>
          <p:nvPr/>
        </p:nvGrpSpPr>
        <p:grpSpPr>
          <a:xfrm>
            <a:off x="4190523" y="4549016"/>
            <a:ext cx="1640912" cy="1130481"/>
            <a:chOff x="4190523" y="4549016"/>
            <a:chExt cx="1640912" cy="1130481"/>
          </a:xfrm>
        </p:grpSpPr>
        <p:sp>
          <p:nvSpPr>
            <p:cNvPr id="29" name="文本框 28"/>
            <p:cNvSpPr txBox="1"/>
            <p:nvPr/>
          </p:nvSpPr>
          <p:spPr>
            <a:xfrm>
              <a:off x="4190523" y="4549016"/>
              <a:ext cx="1640912" cy="369332"/>
            </a:xfrm>
            <a:prstGeom prst="rect">
              <a:avLst/>
            </a:prstGeom>
            <a:noFill/>
          </p:spPr>
          <p:txBody>
            <a:bodyPr wrap="square" rtlCol="0">
              <a:spAutoFit/>
            </a:bodyPr>
            <a:lstStyle/>
            <a:p>
              <a:r>
                <a:rPr lang="en-US" altLang="zh-CN" dirty="0" smtClean="0">
                  <a:solidFill>
                    <a:srgbClr val="282830"/>
                  </a:solidFill>
                  <a:latin typeface="Nexa Light" panose="02000000000000000000" pitchFamily="2" charset="0"/>
                </a:rPr>
                <a:t>Main keyword</a:t>
              </a:r>
              <a:endParaRPr lang="zh-CN" altLang="en-US" dirty="0">
                <a:solidFill>
                  <a:srgbClr val="282830"/>
                </a:solidFill>
                <a:latin typeface="Nexa Light" panose="02000000000000000000" pitchFamily="2" charset="0"/>
              </a:endParaRPr>
            </a:p>
          </p:txBody>
        </p:sp>
        <p:sp>
          <p:nvSpPr>
            <p:cNvPr id="32" name="KSO_Shape"/>
            <p:cNvSpPr>
              <a:spLocks/>
            </p:cNvSpPr>
            <p:nvPr/>
          </p:nvSpPr>
          <p:spPr bwMode="auto">
            <a:xfrm>
              <a:off x="4606384" y="5100176"/>
              <a:ext cx="719654" cy="579321"/>
            </a:xfrm>
            <a:custGeom>
              <a:avLst/>
              <a:gdLst>
                <a:gd name="T0" fmla="*/ 913166 w 4940"/>
                <a:gd name="T1" fmla="*/ 216832 h 3973"/>
                <a:gd name="T2" fmla="*/ 832184 w 4940"/>
                <a:gd name="T3" fmla="*/ 139667 h 3973"/>
                <a:gd name="T4" fmla="*/ 750431 w 4940"/>
                <a:gd name="T5" fmla="*/ 81408 h 3973"/>
                <a:gd name="T6" fmla="*/ 668293 w 4940"/>
                <a:gd name="T7" fmla="*/ 40897 h 3973"/>
                <a:gd name="T8" fmla="*/ 586925 w 4940"/>
                <a:gd name="T9" fmla="*/ 14661 h 3973"/>
                <a:gd name="T10" fmla="*/ 506715 w 4940"/>
                <a:gd name="T11" fmla="*/ 2315 h 3973"/>
                <a:gd name="T12" fmla="*/ 429203 w 4940"/>
                <a:gd name="T13" fmla="*/ 772 h 3973"/>
                <a:gd name="T14" fmla="*/ 354777 w 4940"/>
                <a:gd name="T15" fmla="*/ 8102 h 3973"/>
                <a:gd name="T16" fmla="*/ 285364 w 4940"/>
                <a:gd name="T17" fmla="*/ 22763 h 3973"/>
                <a:gd name="T18" fmla="*/ 220965 w 4940"/>
                <a:gd name="T19" fmla="*/ 42826 h 3973"/>
                <a:gd name="T20" fmla="*/ 136898 w 4940"/>
                <a:gd name="T21" fmla="*/ 77164 h 3973"/>
                <a:gd name="T22" fmla="*/ 52060 w 4940"/>
                <a:gd name="T23" fmla="*/ 123077 h 3973"/>
                <a:gd name="T24" fmla="*/ 0 w 4940"/>
                <a:gd name="T25" fmla="*/ 158573 h 3973"/>
                <a:gd name="T26" fmla="*/ 23523 w 4940"/>
                <a:gd name="T27" fmla="*/ 1411336 h 3973"/>
                <a:gd name="T28" fmla="*/ 90237 w 4940"/>
                <a:gd name="T29" fmla="*/ 1371211 h 3973"/>
                <a:gd name="T30" fmla="*/ 191271 w 4940"/>
                <a:gd name="T31" fmla="*/ 1323755 h 3973"/>
                <a:gd name="T32" fmla="*/ 252200 w 4940"/>
                <a:gd name="T33" fmla="*/ 1302149 h 3973"/>
                <a:gd name="T34" fmla="*/ 319300 w 4940"/>
                <a:gd name="T35" fmla="*/ 1284787 h 3973"/>
                <a:gd name="T36" fmla="*/ 391798 w 4940"/>
                <a:gd name="T37" fmla="*/ 1273212 h 3973"/>
                <a:gd name="T38" fmla="*/ 467381 w 4940"/>
                <a:gd name="T39" fmla="*/ 1270511 h 3973"/>
                <a:gd name="T40" fmla="*/ 546434 w 4940"/>
                <a:gd name="T41" fmla="*/ 1277070 h 3973"/>
                <a:gd name="T42" fmla="*/ 627802 w 4940"/>
                <a:gd name="T43" fmla="*/ 1295975 h 3973"/>
                <a:gd name="T44" fmla="*/ 709555 w 4940"/>
                <a:gd name="T45" fmla="*/ 1329156 h 3973"/>
                <a:gd name="T46" fmla="*/ 791693 w 4940"/>
                <a:gd name="T47" fmla="*/ 1378155 h 3973"/>
                <a:gd name="T48" fmla="*/ 873061 w 4940"/>
                <a:gd name="T49" fmla="*/ 1445288 h 3973"/>
                <a:gd name="T50" fmla="*/ 952500 w 4940"/>
                <a:gd name="T51" fmla="*/ 1532870 h 3973"/>
                <a:gd name="T52" fmla="*/ 1011887 w 4940"/>
                <a:gd name="T53" fmla="*/ 1465351 h 3973"/>
                <a:gd name="T54" fmla="*/ 1092868 w 4940"/>
                <a:gd name="T55" fmla="*/ 1393588 h 3973"/>
                <a:gd name="T56" fmla="*/ 1175007 w 4940"/>
                <a:gd name="T57" fmla="*/ 1339959 h 3973"/>
                <a:gd name="T58" fmla="*/ 1256760 w 4940"/>
                <a:gd name="T59" fmla="*/ 1302920 h 3973"/>
                <a:gd name="T60" fmla="*/ 1338128 w 4940"/>
                <a:gd name="T61" fmla="*/ 1280928 h 3973"/>
                <a:gd name="T62" fmla="*/ 1417952 w 4940"/>
                <a:gd name="T63" fmla="*/ 1270897 h 3973"/>
                <a:gd name="T64" fmla="*/ 1494692 w 4940"/>
                <a:gd name="T65" fmla="*/ 1271669 h 3973"/>
                <a:gd name="T66" fmla="*/ 1567962 w 4940"/>
                <a:gd name="T67" fmla="*/ 1281314 h 3973"/>
                <a:gd name="T68" fmla="*/ 1635832 w 4940"/>
                <a:gd name="T69" fmla="*/ 1297519 h 3973"/>
                <a:gd name="T70" fmla="*/ 1698689 w 4940"/>
                <a:gd name="T71" fmla="*/ 1318353 h 3973"/>
                <a:gd name="T72" fmla="*/ 1792397 w 4940"/>
                <a:gd name="T73" fmla="*/ 1359250 h 3973"/>
                <a:gd name="T74" fmla="*/ 1868365 w 4940"/>
                <a:gd name="T75" fmla="*/ 1402848 h 3973"/>
                <a:gd name="T76" fmla="*/ 1905000 w 4940"/>
                <a:gd name="T77" fmla="*/ 158573 h 3973"/>
                <a:gd name="T78" fmla="*/ 1868365 w 4940"/>
                <a:gd name="T79" fmla="*/ 133109 h 3973"/>
                <a:gd name="T80" fmla="*/ 1792397 w 4940"/>
                <a:gd name="T81" fmla="*/ 89511 h 3973"/>
                <a:gd name="T82" fmla="*/ 1698689 w 4940"/>
                <a:gd name="T83" fmla="*/ 47842 h 3973"/>
                <a:gd name="T84" fmla="*/ 1635832 w 4940"/>
                <a:gd name="T85" fmla="*/ 27393 h 3973"/>
                <a:gd name="T86" fmla="*/ 1567962 w 4940"/>
                <a:gd name="T87" fmla="*/ 11575 h 3973"/>
                <a:gd name="T88" fmla="*/ 1494692 w 4940"/>
                <a:gd name="T89" fmla="*/ 1929 h 3973"/>
                <a:gd name="T90" fmla="*/ 1417952 w 4940"/>
                <a:gd name="T91" fmla="*/ 1157 h 3973"/>
                <a:gd name="T92" fmla="*/ 1338128 w 4940"/>
                <a:gd name="T93" fmla="*/ 10417 h 3973"/>
                <a:gd name="T94" fmla="*/ 1256760 w 4940"/>
                <a:gd name="T95" fmla="*/ 33181 h 3973"/>
                <a:gd name="T96" fmla="*/ 1175007 w 4940"/>
                <a:gd name="T97" fmla="*/ 70220 h 3973"/>
                <a:gd name="T98" fmla="*/ 1092868 w 4940"/>
                <a:gd name="T99" fmla="*/ 123463 h 3973"/>
                <a:gd name="T100" fmla="*/ 1011887 w 4940"/>
                <a:gd name="T101" fmla="*/ 195612 h 3973"/>
                <a:gd name="T102" fmla="*/ 952500 w 4940"/>
                <a:gd name="T103" fmla="*/ 262745 h 397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40" h="3973">
                  <a:moveTo>
                    <a:pt x="2470" y="681"/>
                  </a:moveTo>
                  <a:lnTo>
                    <a:pt x="2470" y="681"/>
                  </a:lnTo>
                  <a:lnTo>
                    <a:pt x="2419" y="619"/>
                  </a:lnTo>
                  <a:lnTo>
                    <a:pt x="2368" y="562"/>
                  </a:lnTo>
                  <a:lnTo>
                    <a:pt x="2315" y="507"/>
                  </a:lnTo>
                  <a:lnTo>
                    <a:pt x="2264" y="455"/>
                  </a:lnTo>
                  <a:lnTo>
                    <a:pt x="2211" y="407"/>
                  </a:lnTo>
                  <a:lnTo>
                    <a:pt x="2158" y="362"/>
                  </a:lnTo>
                  <a:lnTo>
                    <a:pt x="2106" y="320"/>
                  </a:lnTo>
                  <a:lnTo>
                    <a:pt x="2053" y="281"/>
                  </a:lnTo>
                  <a:lnTo>
                    <a:pt x="2000" y="244"/>
                  </a:lnTo>
                  <a:lnTo>
                    <a:pt x="1946" y="211"/>
                  </a:lnTo>
                  <a:lnTo>
                    <a:pt x="1894" y="182"/>
                  </a:lnTo>
                  <a:lnTo>
                    <a:pt x="1840" y="154"/>
                  </a:lnTo>
                  <a:lnTo>
                    <a:pt x="1787" y="128"/>
                  </a:lnTo>
                  <a:lnTo>
                    <a:pt x="1733" y="106"/>
                  </a:lnTo>
                  <a:lnTo>
                    <a:pt x="1680" y="86"/>
                  </a:lnTo>
                  <a:lnTo>
                    <a:pt x="1628" y="68"/>
                  </a:lnTo>
                  <a:lnTo>
                    <a:pt x="1575" y="52"/>
                  </a:lnTo>
                  <a:lnTo>
                    <a:pt x="1522" y="38"/>
                  </a:lnTo>
                  <a:lnTo>
                    <a:pt x="1469" y="27"/>
                  </a:lnTo>
                  <a:lnTo>
                    <a:pt x="1417" y="19"/>
                  </a:lnTo>
                  <a:lnTo>
                    <a:pt x="1365" y="11"/>
                  </a:lnTo>
                  <a:lnTo>
                    <a:pt x="1314" y="6"/>
                  </a:lnTo>
                  <a:lnTo>
                    <a:pt x="1264" y="3"/>
                  </a:lnTo>
                  <a:lnTo>
                    <a:pt x="1212" y="0"/>
                  </a:lnTo>
                  <a:lnTo>
                    <a:pt x="1163" y="0"/>
                  </a:lnTo>
                  <a:lnTo>
                    <a:pt x="1113" y="2"/>
                  </a:lnTo>
                  <a:lnTo>
                    <a:pt x="1064" y="5"/>
                  </a:lnTo>
                  <a:lnTo>
                    <a:pt x="1016" y="9"/>
                  </a:lnTo>
                  <a:lnTo>
                    <a:pt x="968" y="15"/>
                  </a:lnTo>
                  <a:lnTo>
                    <a:pt x="920" y="21"/>
                  </a:lnTo>
                  <a:lnTo>
                    <a:pt x="875" y="30"/>
                  </a:lnTo>
                  <a:lnTo>
                    <a:pt x="828" y="38"/>
                  </a:lnTo>
                  <a:lnTo>
                    <a:pt x="784" y="48"/>
                  </a:lnTo>
                  <a:lnTo>
                    <a:pt x="740" y="59"/>
                  </a:lnTo>
                  <a:lnTo>
                    <a:pt x="697" y="71"/>
                  </a:lnTo>
                  <a:lnTo>
                    <a:pt x="654" y="84"/>
                  </a:lnTo>
                  <a:lnTo>
                    <a:pt x="614" y="96"/>
                  </a:lnTo>
                  <a:lnTo>
                    <a:pt x="573" y="111"/>
                  </a:lnTo>
                  <a:lnTo>
                    <a:pt x="534" y="124"/>
                  </a:lnTo>
                  <a:lnTo>
                    <a:pt x="496" y="139"/>
                  </a:lnTo>
                  <a:lnTo>
                    <a:pt x="423" y="169"/>
                  </a:lnTo>
                  <a:lnTo>
                    <a:pt x="355" y="200"/>
                  </a:lnTo>
                  <a:lnTo>
                    <a:pt x="292" y="232"/>
                  </a:lnTo>
                  <a:lnTo>
                    <a:pt x="234" y="263"/>
                  </a:lnTo>
                  <a:lnTo>
                    <a:pt x="181" y="292"/>
                  </a:lnTo>
                  <a:lnTo>
                    <a:pt x="135" y="319"/>
                  </a:lnTo>
                  <a:lnTo>
                    <a:pt x="95" y="345"/>
                  </a:lnTo>
                  <a:lnTo>
                    <a:pt x="61" y="367"/>
                  </a:lnTo>
                  <a:lnTo>
                    <a:pt x="16" y="399"/>
                  </a:lnTo>
                  <a:lnTo>
                    <a:pt x="0" y="411"/>
                  </a:lnTo>
                  <a:lnTo>
                    <a:pt x="0" y="3702"/>
                  </a:lnTo>
                  <a:lnTo>
                    <a:pt x="16" y="3690"/>
                  </a:lnTo>
                  <a:lnTo>
                    <a:pt x="61" y="3658"/>
                  </a:lnTo>
                  <a:lnTo>
                    <a:pt x="95" y="3636"/>
                  </a:lnTo>
                  <a:lnTo>
                    <a:pt x="135" y="3612"/>
                  </a:lnTo>
                  <a:lnTo>
                    <a:pt x="181" y="3583"/>
                  </a:lnTo>
                  <a:lnTo>
                    <a:pt x="234" y="3554"/>
                  </a:lnTo>
                  <a:lnTo>
                    <a:pt x="292" y="3523"/>
                  </a:lnTo>
                  <a:lnTo>
                    <a:pt x="355" y="3493"/>
                  </a:lnTo>
                  <a:lnTo>
                    <a:pt x="423" y="3461"/>
                  </a:lnTo>
                  <a:lnTo>
                    <a:pt x="496" y="3431"/>
                  </a:lnTo>
                  <a:lnTo>
                    <a:pt x="534" y="3417"/>
                  </a:lnTo>
                  <a:lnTo>
                    <a:pt x="573" y="3402"/>
                  </a:lnTo>
                  <a:lnTo>
                    <a:pt x="614" y="3388"/>
                  </a:lnTo>
                  <a:lnTo>
                    <a:pt x="654" y="3375"/>
                  </a:lnTo>
                  <a:lnTo>
                    <a:pt x="697" y="3363"/>
                  </a:lnTo>
                  <a:lnTo>
                    <a:pt x="740" y="3350"/>
                  </a:lnTo>
                  <a:lnTo>
                    <a:pt x="784" y="3339"/>
                  </a:lnTo>
                  <a:lnTo>
                    <a:pt x="828" y="3330"/>
                  </a:lnTo>
                  <a:lnTo>
                    <a:pt x="875" y="3321"/>
                  </a:lnTo>
                  <a:lnTo>
                    <a:pt x="920" y="3312"/>
                  </a:lnTo>
                  <a:lnTo>
                    <a:pt x="968" y="3306"/>
                  </a:lnTo>
                  <a:lnTo>
                    <a:pt x="1016" y="3300"/>
                  </a:lnTo>
                  <a:lnTo>
                    <a:pt x="1064" y="3296"/>
                  </a:lnTo>
                  <a:lnTo>
                    <a:pt x="1113" y="3294"/>
                  </a:lnTo>
                  <a:lnTo>
                    <a:pt x="1163" y="3292"/>
                  </a:lnTo>
                  <a:lnTo>
                    <a:pt x="1212" y="3293"/>
                  </a:lnTo>
                  <a:lnTo>
                    <a:pt x="1264" y="3294"/>
                  </a:lnTo>
                  <a:lnTo>
                    <a:pt x="1314" y="3298"/>
                  </a:lnTo>
                  <a:lnTo>
                    <a:pt x="1365" y="3303"/>
                  </a:lnTo>
                  <a:lnTo>
                    <a:pt x="1417" y="3310"/>
                  </a:lnTo>
                  <a:lnTo>
                    <a:pt x="1469" y="3320"/>
                  </a:lnTo>
                  <a:lnTo>
                    <a:pt x="1522" y="3331"/>
                  </a:lnTo>
                  <a:lnTo>
                    <a:pt x="1575" y="3344"/>
                  </a:lnTo>
                  <a:lnTo>
                    <a:pt x="1628" y="3359"/>
                  </a:lnTo>
                  <a:lnTo>
                    <a:pt x="1680" y="3377"/>
                  </a:lnTo>
                  <a:lnTo>
                    <a:pt x="1733" y="3397"/>
                  </a:lnTo>
                  <a:lnTo>
                    <a:pt x="1787" y="3420"/>
                  </a:lnTo>
                  <a:lnTo>
                    <a:pt x="1840" y="3445"/>
                  </a:lnTo>
                  <a:lnTo>
                    <a:pt x="1894" y="3473"/>
                  </a:lnTo>
                  <a:lnTo>
                    <a:pt x="1946" y="3504"/>
                  </a:lnTo>
                  <a:lnTo>
                    <a:pt x="2000" y="3537"/>
                  </a:lnTo>
                  <a:lnTo>
                    <a:pt x="2053" y="3572"/>
                  </a:lnTo>
                  <a:lnTo>
                    <a:pt x="2106" y="3612"/>
                  </a:lnTo>
                  <a:lnTo>
                    <a:pt x="2158" y="3653"/>
                  </a:lnTo>
                  <a:lnTo>
                    <a:pt x="2211" y="3699"/>
                  </a:lnTo>
                  <a:lnTo>
                    <a:pt x="2264" y="3746"/>
                  </a:lnTo>
                  <a:lnTo>
                    <a:pt x="2315" y="3798"/>
                  </a:lnTo>
                  <a:lnTo>
                    <a:pt x="2368" y="3853"/>
                  </a:lnTo>
                  <a:lnTo>
                    <a:pt x="2419" y="3911"/>
                  </a:lnTo>
                  <a:lnTo>
                    <a:pt x="2470" y="3973"/>
                  </a:lnTo>
                  <a:lnTo>
                    <a:pt x="2521" y="3911"/>
                  </a:lnTo>
                  <a:lnTo>
                    <a:pt x="2573" y="3853"/>
                  </a:lnTo>
                  <a:lnTo>
                    <a:pt x="2624" y="3798"/>
                  </a:lnTo>
                  <a:lnTo>
                    <a:pt x="2676" y="3746"/>
                  </a:lnTo>
                  <a:lnTo>
                    <a:pt x="2728" y="3699"/>
                  </a:lnTo>
                  <a:lnTo>
                    <a:pt x="2781" y="3653"/>
                  </a:lnTo>
                  <a:lnTo>
                    <a:pt x="2834" y="3612"/>
                  </a:lnTo>
                  <a:lnTo>
                    <a:pt x="2886" y="3572"/>
                  </a:lnTo>
                  <a:lnTo>
                    <a:pt x="2940" y="3537"/>
                  </a:lnTo>
                  <a:lnTo>
                    <a:pt x="2993" y="3504"/>
                  </a:lnTo>
                  <a:lnTo>
                    <a:pt x="3047" y="3473"/>
                  </a:lnTo>
                  <a:lnTo>
                    <a:pt x="3100" y="3445"/>
                  </a:lnTo>
                  <a:lnTo>
                    <a:pt x="3154" y="3420"/>
                  </a:lnTo>
                  <a:lnTo>
                    <a:pt x="3206" y="3397"/>
                  </a:lnTo>
                  <a:lnTo>
                    <a:pt x="3259" y="3377"/>
                  </a:lnTo>
                  <a:lnTo>
                    <a:pt x="3313" y="3359"/>
                  </a:lnTo>
                  <a:lnTo>
                    <a:pt x="3366" y="3344"/>
                  </a:lnTo>
                  <a:lnTo>
                    <a:pt x="3418" y="3331"/>
                  </a:lnTo>
                  <a:lnTo>
                    <a:pt x="3470" y="3320"/>
                  </a:lnTo>
                  <a:lnTo>
                    <a:pt x="3523" y="3310"/>
                  </a:lnTo>
                  <a:lnTo>
                    <a:pt x="3574" y="3303"/>
                  </a:lnTo>
                  <a:lnTo>
                    <a:pt x="3626" y="3298"/>
                  </a:lnTo>
                  <a:lnTo>
                    <a:pt x="3677" y="3294"/>
                  </a:lnTo>
                  <a:lnTo>
                    <a:pt x="3727" y="3293"/>
                  </a:lnTo>
                  <a:lnTo>
                    <a:pt x="3778" y="3292"/>
                  </a:lnTo>
                  <a:lnTo>
                    <a:pt x="3827" y="3294"/>
                  </a:lnTo>
                  <a:lnTo>
                    <a:pt x="3876" y="3296"/>
                  </a:lnTo>
                  <a:lnTo>
                    <a:pt x="3925" y="3300"/>
                  </a:lnTo>
                  <a:lnTo>
                    <a:pt x="3973" y="3306"/>
                  </a:lnTo>
                  <a:lnTo>
                    <a:pt x="4019" y="3312"/>
                  </a:lnTo>
                  <a:lnTo>
                    <a:pt x="4066" y="3321"/>
                  </a:lnTo>
                  <a:lnTo>
                    <a:pt x="4111" y="3330"/>
                  </a:lnTo>
                  <a:lnTo>
                    <a:pt x="4155" y="3339"/>
                  </a:lnTo>
                  <a:lnTo>
                    <a:pt x="4199" y="3350"/>
                  </a:lnTo>
                  <a:lnTo>
                    <a:pt x="4242" y="3363"/>
                  </a:lnTo>
                  <a:lnTo>
                    <a:pt x="4285" y="3375"/>
                  </a:lnTo>
                  <a:lnTo>
                    <a:pt x="4327" y="3388"/>
                  </a:lnTo>
                  <a:lnTo>
                    <a:pt x="4366" y="3402"/>
                  </a:lnTo>
                  <a:lnTo>
                    <a:pt x="4405" y="3417"/>
                  </a:lnTo>
                  <a:lnTo>
                    <a:pt x="4444" y="3431"/>
                  </a:lnTo>
                  <a:lnTo>
                    <a:pt x="4517" y="3461"/>
                  </a:lnTo>
                  <a:lnTo>
                    <a:pt x="4585" y="3493"/>
                  </a:lnTo>
                  <a:lnTo>
                    <a:pt x="4648" y="3523"/>
                  </a:lnTo>
                  <a:lnTo>
                    <a:pt x="4707" y="3554"/>
                  </a:lnTo>
                  <a:lnTo>
                    <a:pt x="4758" y="3583"/>
                  </a:lnTo>
                  <a:lnTo>
                    <a:pt x="4805" y="3612"/>
                  </a:lnTo>
                  <a:lnTo>
                    <a:pt x="4845" y="3636"/>
                  </a:lnTo>
                  <a:lnTo>
                    <a:pt x="4878" y="3658"/>
                  </a:lnTo>
                  <a:lnTo>
                    <a:pt x="4924" y="3690"/>
                  </a:lnTo>
                  <a:lnTo>
                    <a:pt x="4940" y="3702"/>
                  </a:lnTo>
                  <a:lnTo>
                    <a:pt x="4940" y="411"/>
                  </a:lnTo>
                  <a:lnTo>
                    <a:pt x="4924" y="399"/>
                  </a:lnTo>
                  <a:lnTo>
                    <a:pt x="4878" y="367"/>
                  </a:lnTo>
                  <a:lnTo>
                    <a:pt x="4845" y="345"/>
                  </a:lnTo>
                  <a:lnTo>
                    <a:pt x="4805" y="319"/>
                  </a:lnTo>
                  <a:lnTo>
                    <a:pt x="4758" y="292"/>
                  </a:lnTo>
                  <a:lnTo>
                    <a:pt x="4707" y="263"/>
                  </a:lnTo>
                  <a:lnTo>
                    <a:pt x="4648" y="232"/>
                  </a:lnTo>
                  <a:lnTo>
                    <a:pt x="4585" y="200"/>
                  </a:lnTo>
                  <a:lnTo>
                    <a:pt x="4517" y="169"/>
                  </a:lnTo>
                  <a:lnTo>
                    <a:pt x="4444" y="139"/>
                  </a:lnTo>
                  <a:lnTo>
                    <a:pt x="4405" y="124"/>
                  </a:lnTo>
                  <a:lnTo>
                    <a:pt x="4366" y="111"/>
                  </a:lnTo>
                  <a:lnTo>
                    <a:pt x="4327" y="96"/>
                  </a:lnTo>
                  <a:lnTo>
                    <a:pt x="4285" y="84"/>
                  </a:lnTo>
                  <a:lnTo>
                    <a:pt x="4242" y="71"/>
                  </a:lnTo>
                  <a:lnTo>
                    <a:pt x="4199" y="59"/>
                  </a:lnTo>
                  <a:lnTo>
                    <a:pt x="4155" y="48"/>
                  </a:lnTo>
                  <a:lnTo>
                    <a:pt x="4111" y="38"/>
                  </a:lnTo>
                  <a:lnTo>
                    <a:pt x="4066" y="30"/>
                  </a:lnTo>
                  <a:lnTo>
                    <a:pt x="4019" y="21"/>
                  </a:lnTo>
                  <a:lnTo>
                    <a:pt x="3973" y="15"/>
                  </a:lnTo>
                  <a:lnTo>
                    <a:pt x="3925" y="9"/>
                  </a:lnTo>
                  <a:lnTo>
                    <a:pt x="3876" y="5"/>
                  </a:lnTo>
                  <a:lnTo>
                    <a:pt x="3827" y="2"/>
                  </a:lnTo>
                  <a:lnTo>
                    <a:pt x="3778" y="0"/>
                  </a:lnTo>
                  <a:lnTo>
                    <a:pt x="3727" y="0"/>
                  </a:lnTo>
                  <a:lnTo>
                    <a:pt x="3677" y="3"/>
                  </a:lnTo>
                  <a:lnTo>
                    <a:pt x="3626" y="6"/>
                  </a:lnTo>
                  <a:lnTo>
                    <a:pt x="3574" y="11"/>
                  </a:lnTo>
                  <a:lnTo>
                    <a:pt x="3523" y="19"/>
                  </a:lnTo>
                  <a:lnTo>
                    <a:pt x="3470" y="27"/>
                  </a:lnTo>
                  <a:lnTo>
                    <a:pt x="3418" y="38"/>
                  </a:lnTo>
                  <a:lnTo>
                    <a:pt x="3366" y="52"/>
                  </a:lnTo>
                  <a:lnTo>
                    <a:pt x="3313" y="68"/>
                  </a:lnTo>
                  <a:lnTo>
                    <a:pt x="3259" y="86"/>
                  </a:lnTo>
                  <a:lnTo>
                    <a:pt x="3206" y="106"/>
                  </a:lnTo>
                  <a:lnTo>
                    <a:pt x="3154" y="128"/>
                  </a:lnTo>
                  <a:lnTo>
                    <a:pt x="3100" y="154"/>
                  </a:lnTo>
                  <a:lnTo>
                    <a:pt x="3047" y="182"/>
                  </a:lnTo>
                  <a:lnTo>
                    <a:pt x="2993" y="211"/>
                  </a:lnTo>
                  <a:lnTo>
                    <a:pt x="2940" y="244"/>
                  </a:lnTo>
                  <a:lnTo>
                    <a:pt x="2886" y="281"/>
                  </a:lnTo>
                  <a:lnTo>
                    <a:pt x="2834" y="320"/>
                  </a:lnTo>
                  <a:lnTo>
                    <a:pt x="2781" y="362"/>
                  </a:lnTo>
                  <a:lnTo>
                    <a:pt x="2728" y="407"/>
                  </a:lnTo>
                  <a:lnTo>
                    <a:pt x="2676" y="455"/>
                  </a:lnTo>
                  <a:lnTo>
                    <a:pt x="2624" y="507"/>
                  </a:lnTo>
                  <a:lnTo>
                    <a:pt x="2573" y="562"/>
                  </a:lnTo>
                  <a:lnTo>
                    <a:pt x="2521" y="619"/>
                  </a:lnTo>
                  <a:lnTo>
                    <a:pt x="2470" y="681"/>
                  </a:lnTo>
                  <a:close/>
                </a:path>
              </a:pathLst>
            </a:custGeom>
            <a:solidFill>
              <a:srgbClr val="F7B902"/>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14" name="组合 13"/>
          <p:cNvGrpSpPr/>
          <p:nvPr/>
        </p:nvGrpSpPr>
        <p:grpSpPr>
          <a:xfrm>
            <a:off x="6405331" y="4549016"/>
            <a:ext cx="1640912" cy="1126264"/>
            <a:chOff x="6405331" y="4549016"/>
            <a:chExt cx="1640912" cy="1126264"/>
          </a:xfrm>
        </p:grpSpPr>
        <p:sp>
          <p:nvSpPr>
            <p:cNvPr id="28" name="文本框 27"/>
            <p:cNvSpPr txBox="1"/>
            <p:nvPr/>
          </p:nvSpPr>
          <p:spPr>
            <a:xfrm>
              <a:off x="6405331" y="4549016"/>
              <a:ext cx="1640912"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33" name="KSO_Shape"/>
            <p:cNvSpPr/>
            <p:nvPr/>
          </p:nvSpPr>
          <p:spPr>
            <a:xfrm>
              <a:off x="6901762" y="5049838"/>
              <a:ext cx="657207" cy="625442"/>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grpSp>
        <p:nvGrpSpPr>
          <p:cNvPr id="52" name="组合 51"/>
          <p:cNvGrpSpPr/>
          <p:nvPr/>
        </p:nvGrpSpPr>
        <p:grpSpPr>
          <a:xfrm>
            <a:off x="560783" y="1890707"/>
            <a:ext cx="3128568" cy="1599065"/>
            <a:chOff x="560783" y="1890707"/>
            <a:chExt cx="3128568" cy="1599065"/>
          </a:xfrm>
        </p:grpSpPr>
        <p:grpSp>
          <p:nvGrpSpPr>
            <p:cNvPr id="15" name="组合 14"/>
            <p:cNvGrpSpPr/>
            <p:nvPr/>
          </p:nvGrpSpPr>
          <p:grpSpPr>
            <a:xfrm>
              <a:off x="3136900" y="1890707"/>
              <a:ext cx="398736" cy="398736"/>
              <a:chOff x="3136900" y="1890707"/>
              <a:chExt cx="398736" cy="398736"/>
            </a:xfrm>
          </p:grpSpPr>
          <p:sp>
            <p:nvSpPr>
              <p:cNvPr id="34" name="椭圆 33"/>
              <p:cNvSpPr/>
              <p:nvPr/>
            </p:nvSpPr>
            <p:spPr>
              <a:xfrm>
                <a:off x="3136900" y="1890707"/>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214688" y="1916107"/>
                <a:ext cx="215900"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1</a:t>
                </a:r>
                <a:endParaRPr lang="zh-CN" altLang="en-US" dirty="0">
                  <a:solidFill>
                    <a:schemeClr val="bg1"/>
                  </a:solidFill>
                  <a:latin typeface="Nexa Light" panose="02000000000000000000" pitchFamily="2" charset="0"/>
                </a:endParaRPr>
              </a:p>
            </p:txBody>
          </p:sp>
        </p:grpSp>
        <p:sp>
          <p:nvSpPr>
            <p:cNvPr id="36" name="矩形 35"/>
            <p:cNvSpPr/>
            <p:nvPr/>
          </p:nvSpPr>
          <p:spPr>
            <a:xfrm>
              <a:off x="560783" y="2474109"/>
              <a:ext cx="3128568" cy="1015663"/>
            </a:xfrm>
            <a:prstGeom prst="rect">
              <a:avLst/>
            </a:prstGeom>
          </p:spPr>
          <p:txBody>
            <a:bodyPr wrap="square">
              <a:spAutoFit/>
            </a:bodyPr>
            <a:lstStyle/>
            <a:p>
              <a:pPr algn="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grpSp>
        <p:nvGrpSpPr>
          <p:cNvPr id="53" name="组合 52"/>
          <p:cNvGrpSpPr/>
          <p:nvPr/>
        </p:nvGrpSpPr>
        <p:grpSpPr>
          <a:xfrm>
            <a:off x="8639091" y="1890707"/>
            <a:ext cx="3128568" cy="1599065"/>
            <a:chOff x="8639091" y="1890707"/>
            <a:chExt cx="3128568" cy="1599065"/>
          </a:xfrm>
        </p:grpSpPr>
        <p:grpSp>
          <p:nvGrpSpPr>
            <p:cNvPr id="16" name="组合 15"/>
            <p:cNvGrpSpPr/>
            <p:nvPr/>
          </p:nvGrpSpPr>
          <p:grpSpPr>
            <a:xfrm>
              <a:off x="8651875" y="1890707"/>
              <a:ext cx="398736" cy="398736"/>
              <a:chOff x="8651875" y="1890707"/>
              <a:chExt cx="398736" cy="398736"/>
            </a:xfrm>
          </p:grpSpPr>
          <p:sp>
            <p:nvSpPr>
              <p:cNvPr id="37" name="椭圆 36"/>
              <p:cNvSpPr/>
              <p:nvPr/>
            </p:nvSpPr>
            <p:spPr>
              <a:xfrm>
                <a:off x="8651875" y="1890707"/>
                <a:ext cx="398736" cy="398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686799" y="1916107"/>
                <a:ext cx="215900" cy="369332"/>
              </a:xfrm>
              <a:prstGeom prst="rect">
                <a:avLst/>
              </a:prstGeom>
              <a:noFill/>
            </p:spPr>
            <p:txBody>
              <a:bodyPr wrap="square" rtlCol="0">
                <a:spAutoFit/>
              </a:bodyPr>
              <a:lstStyle/>
              <a:p>
                <a:r>
                  <a:rPr lang="en-US" altLang="zh-CN" dirty="0" smtClean="0">
                    <a:solidFill>
                      <a:srgbClr val="282830"/>
                    </a:solidFill>
                    <a:latin typeface="Nexa Light" panose="02000000000000000000" pitchFamily="2" charset="0"/>
                  </a:rPr>
                  <a:t>2</a:t>
                </a:r>
                <a:endParaRPr lang="zh-CN" altLang="en-US" dirty="0">
                  <a:solidFill>
                    <a:srgbClr val="282830"/>
                  </a:solidFill>
                  <a:latin typeface="Nexa Light" panose="02000000000000000000" pitchFamily="2" charset="0"/>
                </a:endParaRPr>
              </a:p>
            </p:txBody>
          </p:sp>
        </p:grpSp>
        <p:sp>
          <p:nvSpPr>
            <p:cNvPr id="39" name="矩形 38"/>
            <p:cNvSpPr/>
            <p:nvPr/>
          </p:nvSpPr>
          <p:spPr>
            <a:xfrm>
              <a:off x="8639091" y="2474109"/>
              <a:ext cx="3128568" cy="1015663"/>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grpSp>
        <p:nvGrpSpPr>
          <p:cNvPr id="54" name="组合 53"/>
          <p:cNvGrpSpPr/>
          <p:nvPr/>
        </p:nvGrpSpPr>
        <p:grpSpPr>
          <a:xfrm>
            <a:off x="8639091" y="4139615"/>
            <a:ext cx="3128568" cy="1599065"/>
            <a:chOff x="8639091" y="4139615"/>
            <a:chExt cx="3128568" cy="1599065"/>
          </a:xfrm>
        </p:grpSpPr>
        <p:grpSp>
          <p:nvGrpSpPr>
            <p:cNvPr id="17" name="组合 16"/>
            <p:cNvGrpSpPr/>
            <p:nvPr/>
          </p:nvGrpSpPr>
          <p:grpSpPr>
            <a:xfrm>
              <a:off x="8651875" y="4139615"/>
              <a:ext cx="398736" cy="398736"/>
              <a:chOff x="8651875" y="4139615"/>
              <a:chExt cx="398736" cy="398736"/>
            </a:xfrm>
          </p:grpSpPr>
          <p:sp>
            <p:nvSpPr>
              <p:cNvPr id="40" name="椭圆 39"/>
              <p:cNvSpPr/>
              <p:nvPr/>
            </p:nvSpPr>
            <p:spPr>
              <a:xfrm>
                <a:off x="8651875" y="4139615"/>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8686799" y="4165015"/>
                <a:ext cx="215900"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3</a:t>
                </a:r>
                <a:endParaRPr lang="zh-CN" altLang="en-US" dirty="0">
                  <a:solidFill>
                    <a:schemeClr val="bg1"/>
                  </a:solidFill>
                  <a:latin typeface="Nexa Light" panose="02000000000000000000" pitchFamily="2" charset="0"/>
                </a:endParaRPr>
              </a:p>
            </p:txBody>
          </p:sp>
        </p:grpSp>
        <p:sp>
          <p:nvSpPr>
            <p:cNvPr id="42" name="矩形 41"/>
            <p:cNvSpPr/>
            <p:nvPr/>
          </p:nvSpPr>
          <p:spPr>
            <a:xfrm>
              <a:off x="8639091" y="4723017"/>
              <a:ext cx="3128568" cy="1015663"/>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grpSp>
        <p:nvGrpSpPr>
          <p:cNvPr id="55" name="组合 54"/>
          <p:cNvGrpSpPr/>
          <p:nvPr/>
        </p:nvGrpSpPr>
        <p:grpSpPr>
          <a:xfrm>
            <a:off x="560783" y="4153344"/>
            <a:ext cx="3128568" cy="1599065"/>
            <a:chOff x="560783" y="4153344"/>
            <a:chExt cx="3128568" cy="1599065"/>
          </a:xfrm>
        </p:grpSpPr>
        <p:grpSp>
          <p:nvGrpSpPr>
            <p:cNvPr id="51" name="组合 50"/>
            <p:cNvGrpSpPr/>
            <p:nvPr/>
          </p:nvGrpSpPr>
          <p:grpSpPr>
            <a:xfrm>
              <a:off x="3136900" y="4153344"/>
              <a:ext cx="398736" cy="398736"/>
              <a:chOff x="3136900" y="4153344"/>
              <a:chExt cx="398736" cy="398736"/>
            </a:xfrm>
          </p:grpSpPr>
          <p:sp>
            <p:nvSpPr>
              <p:cNvPr id="43" name="椭圆 42"/>
              <p:cNvSpPr/>
              <p:nvPr/>
            </p:nvSpPr>
            <p:spPr>
              <a:xfrm>
                <a:off x="3136900" y="4153344"/>
                <a:ext cx="398736" cy="398736"/>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157536" y="4178744"/>
                <a:ext cx="215900"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4</a:t>
                </a:r>
                <a:endParaRPr lang="zh-CN" altLang="en-US" dirty="0">
                  <a:solidFill>
                    <a:schemeClr val="bg1"/>
                  </a:solidFill>
                  <a:latin typeface="Nexa Light" panose="02000000000000000000" pitchFamily="2" charset="0"/>
                </a:endParaRPr>
              </a:p>
            </p:txBody>
          </p:sp>
        </p:grpSp>
        <p:sp>
          <p:nvSpPr>
            <p:cNvPr id="45" name="矩形 44"/>
            <p:cNvSpPr/>
            <p:nvPr/>
          </p:nvSpPr>
          <p:spPr>
            <a:xfrm>
              <a:off x="560783" y="4736746"/>
              <a:ext cx="3128568" cy="1015663"/>
            </a:xfrm>
            <a:prstGeom prst="rect">
              <a:avLst/>
            </a:prstGeom>
          </p:spPr>
          <p:txBody>
            <a:bodyPr wrap="square">
              <a:spAutoFit/>
            </a:bodyPr>
            <a:lstStyle/>
            <a:p>
              <a:pPr algn="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has</a:t>
              </a:r>
              <a:endParaRPr lang="zh-CN" altLang="en-US" sz="1200" dirty="0">
                <a:solidFill>
                  <a:schemeClr val="bg1"/>
                </a:solidFill>
                <a:latin typeface="Nexa Light" panose="02000000000000000000" pitchFamily="2" charset="0"/>
              </a:endParaRPr>
            </a:p>
          </p:txBody>
        </p:sp>
      </p:grpSp>
      <p:sp>
        <p:nvSpPr>
          <p:cNvPr id="46" name="文本框 45"/>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47" name="矩形 46"/>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48" name="矩形 47"/>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1660082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750"/>
                                        <p:tgtEl>
                                          <p:spTgt spid="50"/>
                                        </p:tgtEl>
                                      </p:cBhvr>
                                    </p:animEffect>
                                    <p:anim calcmode="lin" valueType="num">
                                      <p:cBhvr>
                                        <p:cTn id="16" dur="750" fill="hold"/>
                                        <p:tgtEl>
                                          <p:spTgt spid="50"/>
                                        </p:tgtEl>
                                        <p:attrNameLst>
                                          <p:attrName>ppt_x</p:attrName>
                                        </p:attrNameLst>
                                      </p:cBhvr>
                                      <p:tavLst>
                                        <p:tav tm="0">
                                          <p:val>
                                            <p:strVal val="#ppt_x"/>
                                          </p:val>
                                        </p:tav>
                                        <p:tav tm="100000">
                                          <p:val>
                                            <p:strVal val="#ppt_x"/>
                                          </p:val>
                                        </p:tav>
                                      </p:tavLst>
                                    </p:anim>
                                    <p:anim calcmode="lin" valueType="num">
                                      <p:cBhvr>
                                        <p:cTn id="17" dur="750" fill="hold"/>
                                        <p:tgtEl>
                                          <p:spTgt spid="50"/>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par>
                          <p:cTn id="33" fill="hold">
                            <p:stCondLst>
                              <p:cond delay="3250"/>
                            </p:stCondLst>
                            <p:childTnLst>
                              <p:par>
                                <p:cTn id="34" presetID="42"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4250"/>
                            </p:stCondLst>
                            <p:childTnLst>
                              <p:par>
                                <p:cTn id="40" presetID="22" presetClass="entr" presetSubtype="1"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4750"/>
                            </p:stCondLst>
                            <p:childTnLst>
                              <p:par>
                                <p:cTn id="44" presetID="42" presetClass="entr" presetSubtype="0"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5750"/>
                            </p:stCondLst>
                            <p:childTnLst>
                              <p:par>
                                <p:cTn id="50" presetID="22" presetClass="entr" presetSubtype="2"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par>
                          <p:cTn id="53" fill="hold">
                            <p:stCondLst>
                              <p:cond delay="6250"/>
                            </p:stCondLst>
                            <p:childTnLst>
                              <p:par>
                                <p:cTn id="54" presetID="42" presetClass="entr" presetSubtype="0"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par>
                          <p:cTn id="59" fill="hold">
                            <p:stCondLst>
                              <p:cond delay="7250"/>
                            </p:stCondLst>
                            <p:childTnLst>
                              <p:par>
                                <p:cTn id="60" presetID="22" presetClass="entr" presetSubtype="4"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down)">
                                      <p:cBhvr>
                                        <p:cTn id="62" dur="500"/>
                                        <p:tgtEl>
                                          <p:spTgt spid="10"/>
                                        </p:tgtEl>
                                      </p:cBhvr>
                                    </p:animEffect>
                                  </p:childTnLst>
                                </p:cTn>
                              </p:par>
                            </p:childTnLst>
                          </p:cTn>
                        </p:par>
                        <p:par>
                          <p:cTn id="63" fill="hold">
                            <p:stCondLst>
                              <p:cond delay="7750"/>
                            </p:stCondLst>
                            <p:childTnLst>
                              <p:par>
                                <p:cTn id="64" presetID="42" presetClass="entr" presetSubtype="0"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par>
                          <p:cTn id="69" fill="hold">
                            <p:stCondLst>
                              <p:cond delay="8750"/>
                            </p:stCondLst>
                            <p:childTnLst>
                              <p:par>
                                <p:cTn id="70" presetID="2" presetClass="entr" presetSubtype="8" fill="hold" nodeType="after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additive="base">
                                        <p:cTn id="72" dur="500" fill="hold"/>
                                        <p:tgtEl>
                                          <p:spTgt spid="55"/>
                                        </p:tgtEl>
                                        <p:attrNameLst>
                                          <p:attrName>ppt_x</p:attrName>
                                        </p:attrNameLst>
                                      </p:cBhvr>
                                      <p:tavLst>
                                        <p:tav tm="0">
                                          <p:val>
                                            <p:strVal val="0-#ppt_w/2"/>
                                          </p:val>
                                        </p:tav>
                                        <p:tav tm="100000">
                                          <p:val>
                                            <p:strVal val="#ppt_x"/>
                                          </p:val>
                                        </p:tav>
                                      </p:tavLst>
                                    </p:anim>
                                    <p:anim calcmode="lin" valueType="num">
                                      <p:cBhvr additive="base">
                                        <p:cTn id="73" dur="500" fill="hold"/>
                                        <p:tgtEl>
                                          <p:spTgt spid="55"/>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0-#ppt_w/2"/>
                                          </p:val>
                                        </p:tav>
                                        <p:tav tm="100000">
                                          <p:val>
                                            <p:strVal val="#ppt_x"/>
                                          </p:val>
                                        </p:tav>
                                      </p:tavLst>
                                    </p:anim>
                                    <p:anim calcmode="lin" valueType="num">
                                      <p:cBhvr additive="base">
                                        <p:cTn id="77" dur="500" fill="hold"/>
                                        <p:tgtEl>
                                          <p:spTgt spid="52"/>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500" fill="hold"/>
                                        <p:tgtEl>
                                          <p:spTgt spid="53"/>
                                        </p:tgtEl>
                                        <p:attrNameLst>
                                          <p:attrName>ppt_x</p:attrName>
                                        </p:attrNameLst>
                                      </p:cBhvr>
                                      <p:tavLst>
                                        <p:tav tm="0">
                                          <p:val>
                                            <p:strVal val="1+#ppt_w/2"/>
                                          </p:val>
                                        </p:tav>
                                        <p:tav tm="100000">
                                          <p:val>
                                            <p:strVal val="#ppt_x"/>
                                          </p:val>
                                        </p:tav>
                                      </p:tavLst>
                                    </p:anim>
                                    <p:anim calcmode="lin" valueType="num">
                                      <p:cBhvr additive="base">
                                        <p:cTn id="81" dur="500" fill="hold"/>
                                        <p:tgtEl>
                                          <p:spTgt spid="53"/>
                                        </p:tgtEl>
                                        <p:attrNameLst>
                                          <p:attrName>ppt_y</p:attrName>
                                        </p:attrNameLst>
                                      </p:cBhvr>
                                      <p:tavLst>
                                        <p:tav tm="0">
                                          <p:val>
                                            <p:strVal val="#ppt_y"/>
                                          </p:val>
                                        </p:tav>
                                        <p:tav tm="100000">
                                          <p:val>
                                            <p:strVal val="#ppt_y"/>
                                          </p:val>
                                        </p:tav>
                                      </p:tavLst>
                                    </p:anim>
                                  </p:childTnLst>
                                </p:cTn>
                              </p:par>
                              <p:par>
                                <p:cTn id="82" presetID="2" presetClass="entr" presetSubtype="2" fill="hold"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500" fill="hold"/>
                                        <p:tgtEl>
                                          <p:spTgt spid="54"/>
                                        </p:tgtEl>
                                        <p:attrNameLst>
                                          <p:attrName>ppt_x</p:attrName>
                                        </p:attrNameLst>
                                      </p:cBhvr>
                                      <p:tavLst>
                                        <p:tav tm="0">
                                          <p:val>
                                            <p:strVal val="1+#ppt_w/2"/>
                                          </p:val>
                                        </p:tav>
                                        <p:tav tm="100000">
                                          <p:val>
                                            <p:strVal val="#ppt_x"/>
                                          </p:val>
                                        </p:tav>
                                      </p:tavLst>
                                    </p:anim>
                                    <p:anim calcmode="lin" valueType="num">
                                      <p:cBhvr additive="base">
                                        <p:cTn id="85"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animBg="1"/>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1429336" y="4865172"/>
            <a:ext cx="2195512" cy="1439198"/>
            <a:chOff x="1429336" y="4865172"/>
            <a:chExt cx="2195512" cy="1439198"/>
          </a:xfrm>
        </p:grpSpPr>
        <p:sp>
          <p:nvSpPr>
            <p:cNvPr id="25" name="文本框 24"/>
            <p:cNvSpPr txBox="1"/>
            <p:nvPr/>
          </p:nvSpPr>
          <p:spPr>
            <a:xfrm>
              <a:off x="1629214" y="4865172"/>
              <a:ext cx="1652295" cy="369332"/>
            </a:xfrm>
            <a:prstGeom prst="rect">
              <a:avLst/>
            </a:prstGeom>
            <a:noFill/>
          </p:spPr>
          <p:txBody>
            <a:bodyPr wrap="square" rtlCol="0">
              <a:spAutoFit/>
            </a:bodyPr>
            <a:lstStyle/>
            <a:p>
              <a:pPr algn="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28" name="矩形 27"/>
            <p:cNvSpPr/>
            <p:nvPr/>
          </p:nvSpPr>
          <p:spPr>
            <a:xfrm>
              <a:off x="1429336" y="5288707"/>
              <a:ext cx="2195512" cy="1015663"/>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a:t>
              </a:r>
              <a:endParaRPr lang="zh-CN" altLang="en-US" sz="1200" dirty="0">
                <a:solidFill>
                  <a:schemeClr val="bg1"/>
                </a:solidFill>
                <a:latin typeface="Nexa Light" panose="02000000000000000000" pitchFamily="2" charset="0"/>
              </a:endParaRPr>
            </a:p>
          </p:txBody>
        </p:sp>
      </p:grpSp>
      <p:grpSp>
        <p:nvGrpSpPr>
          <p:cNvPr id="51" name="组合 50"/>
          <p:cNvGrpSpPr/>
          <p:nvPr/>
        </p:nvGrpSpPr>
        <p:grpSpPr>
          <a:xfrm>
            <a:off x="5015502" y="4865172"/>
            <a:ext cx="2195512" cy="1439198"/>
            <a:chOff x="5015502" y="4865172"/>
            <a:chExt cx="2195512" cy="1439198"/>
          </a:xfrm>
        </p:grpSpPr>
        <p:sp>
          <p:nvSpPr>
            <p:cNvPr id="26" name="文本框 25"/>
            <p:cNvSpPr txBox="1"/>
            <p:nvPr/>
          </p:nvSpPr>
          <p:spPr>
            <a:xfrm>
              <a:off x="5268499" y="4865172"/>
              <a:ext cx="1652295" cy="369332"/>
            </a:xfrm>
            <a:prstGeom prst="rect">
              <a:avLst/>
            </a:prstGeom>
            <a:noFill/>
          </p:spPr>
          <p:txBody>
            <a:bodyPr wrap="square" rtlCol="0">
              <a:spAutoFit/>
            </a:bodyPr>
            <a:lstStyle/>
            <a:p>
              <a:pPr algn="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29" name="矩形 28"/>
            <p:cNvSpPr/>
            <p:nvPr/>
          </p:nvSpPr>
          <p:spPr>
            <a:xfrm>
              <a:off x="5015502" y="5288707"/>
              <a:ext cx="2195512" cy="1015663"/>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a:t>
              </a:r>
              <a:endParaRPr lang="zh-CN" altLang="en-US" sz="1200" dirty="0">
                <a:solidFill>
                  <a:schemeClr val="bg1"/>
                </a:solidFill>
                <a:latin typeface="Nexa Light" panose="02000000000000000000" pitchFamily="2" charset="0"/>
              </a:endParaRPr>
            </a:p>
          </p:txBody>
        </p:sp>
      </p:grpSp>
      <p:grpSp>
        <p:nvGrpSpPr>
          <p:cNvPr id="52" name="组合 51"/>
          <p:cNvGrpSpPr/>
          <p:nvPr/>
        </p:nvGrpSpPr>
        <p:grpSpPr>
          <a:xfrm>
            <a:off x="8601668" y="4865172"/>
            <a:ext cx="2195512" cy="1439198"/>
            <a:chOff x="8601668" y="4865172"/>
            <a:chExt cx="2195512" cy="1439198"/>
          </a:xfrm>
        </p:grpSpPr>
        <p:sp>
          <p:nvSpPr>
            <p:cNvPr id="27" name="文本框 26"/>
            <p:cNvSpPr txBox="1"/>
            <p:nvPr/>
          </p:nvSpPr>
          <p:spPr>
            <a:xfrm>
              <a:off x="8907784" y="4865172"/>
              <a:ext cx="1652295" cy="369332"/>
            </a:xfrm>
            <a:prstGeom prst="rect">
              <a:avLst/>
            </a:prstGeom>
            <a:noFill/>
          </p:spPr>
          <p:txBody>
            <a:bodyPr wrap="square" rtlCol="0">
              <a:spAutoFit/>
            </a:bodyPr>
            <a:lstStyle/>
            <a:p>
              <a:pPr algn="r"/>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30" name="矩形 29"/>
            <p:cNvSpPr/>
            <p:nvPr/>
          </p:nvSpPr>
          <p:spPr>
            <a:xfrm>
              <a:off x="8601668" y="5288707"/>
              <a:ext cx="2195512" cy="1015663"/>
            </a:xfrm>
            <a:prstGeom prst="rect">
              <a:avLst/>
            </a:prstGeom>
          </p:spPr>
          <p:txBody>
            <a:bodyPr wrap="square">
              <a:spAutoFit/>
            </a:bodyPr>
            <a:lstStyle/>
            <a:p>
              <a:pPr algn="ctr"/>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a:t>
              </a:r>
              <a:endParaRPr lang="zh-CN" altLang="en-US" sz="1200" dirty="0">
                <a:solidFill>
                  <a:schemeClr val="bg1"/>
                </a:solidFill>
                <a:latin typeface="Nexa Light" panose="02000000000000000000" pitchFamily="2" charset="0"/>
              </a:endParaRPr>
            </a:p>
          </p:txBody>
        </p:sp>
      </p:grpSp>
      <p:graphicFrame>
        <p:nvGraphicFramePr>
          <p:cNvPr id="20" name="图表 19"/>
          <p:cNvGraphicFramePr/>
          <p:nvPr>
            <p:extLst>
              <p:ext uri="{D42A27DB-BD31-4B8C-83A1-F6EECF244321}">
                <p14:modId xmlns:p14="http://schemas.microsoft.com/office/powerpoint/2010/main" val="4032416013"/>
              </p:ext>
            </p:extLst>
          </p:nvPr>
        </p:nvGraphicFramePr>
        <p:xfrm>
          <a:off x="438963" y="1659099"/>
          <a:ext cx="4220124" cy="2813417"/>
        </p:xfrm>
        <a:graphic>
          <a:graphicData uri="http://schemas.openxmlformats.org/drawingml/2006/chart">
            <c:chart xmlns:c="http://schemas.openxmlformats.org/drawingml/2006/chart" xmlns:r="http://schemas.openxmlformats.org/officeDocument/2006/relationships" r:id="rId2"/>
          </a:graphicData>
        </a:graphic>
      </p:graphicFrame>
      <p:sp>
        <p:nvSpPr>
          <p:cNvPr id="21" name="文本框 20"/>
          <p:cNvSpPr txBox="1"/>
          <p:nvPr/>
        </p:nvSpPr>
        <p:spPr>
          <a:xfrm>
            <a:off x="1960394" y="2819626"/>
            <a:ext cx="1220480" cy="646331"/>
          </a:xfrm>
          <a:prstGeom prst="rect">
            <a:avLst/>
          </a:prstGeom>
          <a:noFill/>
        </p:spPr>
        <p:txBody>
          <a:bodyPr wrap="square" rtlCol="0">
            <a:spAutoFit/>
          </a:bodyPr>
          <a:lstStyle/>
          <a:p>
            <a:r>
              <a:rPr lang="en-US" altLang="zh-CN" sz="3600" b="1" dirty="0" smtClean="0">
                <a:solidFill>
                  <a:schemeClr val="bg1"/>
                </a:solidFill>
                <a:latin typeface="Nexa Light" panose="02000000000000000000" pitchFamily="2" charset="0"/>
              </a:rPr>
              <a:t>80%</a:t>
            </a:r>
            <a:endParaRPr lang="zh-CN" altLang="en-US" sz="3600" b="1" dirty="0">
              <a:solidFill>
                <a:schemeClr val="bg1"/>
              </a:solidFill>
              <a:latin typeface="Nexa Light" panose="02000000000000000000" pitchFamily="2" charset="0"/>
            </a:endParaRPr>
          </a:p>
        </p:txBody>
      </p:sp>
      <p:graphicFrame>
        <p:nvGraphicFramePr>
          <p:cNvPr id="41" name="图表 40"/>
          <p:cNvGraphicFramePr/>
          <p:nvPr>
            <p:extLst>
              <p:ext uri="{D42A27DB-BD31-4B8C-83A1-F6EECF244321}">
                <p14:modId xmlns:p14="http://schemas.microsoft.com/office/powerpoint/2010/main" val="2657920623"/>
              </p:ext>
            </p:extLst>
          </p:nvPr>
        </p:nvGraphicFramePr>
        <p:xfrm>
          <a:off x="3984584" y="1659099"/>
          <a:ext cx="4220124" cy="2813417"/>
        </p:xfrm>
        <a:graphic>
          <a:graphicData uri="http://schemas.openxmlformats.org/drawingml/2006/chart">
            <c:chart xmlns:c="http://schemas.openxmlformats.org/drawingml/2006/chart" xmlns:r="http://schemas.openxmlformats.org/officeDocument/2006/relationships" r:id="rId3"/>
          </a:graphicData>
        </a:graphic>
      </p:graphicFrame>
      <p:sp>
        <p:nvSpPr>
          <p:cNvPr id="42" name="文本框 41"/>
          <p:cNvSpPr txBox="1"/>
          <p:nvPr/>
        </p:nvSpPr>
        <p:spPr>
          <a:xfrm>
            <a:off x="5506015" y="2819626"/>
            <a:ext cx="1220480" cy="646331"/>
          </a:xfrm>
          <a:prstGeom prst="rect">
            <a:avLst/>
          </a:prstGeom>
          <a:noFill/>
        </p:spPr>
        <p:txBody>
          <a:bodyPr wrap="square" rtlCol="0">
            <a:spAutoFit/>
          </a:bodyPr>
          <a:lstStyle/>
          <a:p>
            <a:r>
              <a:rPr lang="en-US" altLang="zh-CN" sz="3600" b="1" dirty="0" smtClean="0">
                <a:solidFill>
                  <a:schemeClr val="bg1"/>
                </a:solidFill>
                <a:latin typeface="Nexa Light" panose="02000000000000000000" pitchFamily="2" charset="0"/>
              </a:rPr>
              <a:t>60%</a:t>
            </a:r>
            <a:endParaRPr lang="zh-CN" altLang="en-US" sz="3600" b="1" dirty="0">
              <a:solidFill>
                <a:schemeClr val="bg1"/>
              </a:solidFill>
              <a:latin typeface="Nexa Light" panose="02000000000000000000" pitchFamily="2" charset="0"/>
            </a:endParaRPr>
          </a:p>
        </p:txBody>
      </p:sp>
      <p:graphicFrame>
        <p:nvGraphicFramePr>
          <p:cNvPr id="43" name="图表 42"/>
          <p:cNvGraphicFramePr/>
          <p:nvPr>
            <p:extLst>
              <p:ext uri="{D42A27DB-BD31-4B8C-83A1-F6EECF244321}">
                <p14:modId xmlns:p14="http://schemas.microsoft.com/office/powerpoint/2010/main" val="402618490"/>
              </p:ext>
            </p:extLst>
          </p:nvPr>
        </p:nvGraphicFramePr>
        <p:xfrm>
          <a:off x="7589362" y="1659099"/>
          <a:ext cx="4220124" cy="2813417"/>
        </p:xfrm>
        <a:graphic>
          <a:graphicData uri="http://schemas.openxmlformats.org/drawingml/2006/chart">
            <c:chart xmlns:c="http://schemas.openxmlformats.org/drawingml/2006/chart" xmlns:r="http://schemas.openxmlformats.org/officeDocument/2006/relationships" r:id="rId4"/>
          </a:graphicData>
        </a:graphic>
      </p:graphicFrame>
      <p:sp>
        <p:nvSpPr>
          <p:cNvPr id="44" name="文本框 43"/>
          <p:cNvSpPr txBox="1"/>
          <p:nvPr/>
        </p:nvSpPr>
        <p:spPr>
          <a:xfrm>
            <a:off x="9110793" y="2819626"/>
            <a:ext cx="1220480" cy="646331"/>
          </a:xfrm>
          <a:prstGeom prst="rect">
            <a:avLst/>
          </a:prstGeom>
          <a:noFill/>
        </p:spPr>
        <p:txBody>
          <a:bodyPr wrap="square" rtlCol="0">
            <a:spAutoFit/>
          </a:bodyPr>
          <a:lstStyle/>
          <a:p>
            <a:r>
              <a:rPr lang="en-US" altLang="zh-CN" sz="3600" b="1" dirty="0" smtClean="0">
                <a:solidFill>
                  <a:schemeClr val="bg1"/>
                </a:solidFill>
                <a:latin typeface="Nexa Light" panose="02000000000000000000" pitchFamily="2" charset="0"/>
              </a:rPr>
              <a:t>70%</a:t>
            </a:r>
            <a:endParaRPr lang="zh-CN" altLang="en-US" sz="3600" b="1" dirty="0">
              <a:solidFill>
                <a:schemeClr val="bg1"/>
              </a:solidFill>
              <a:latin typeface="Nexa Light" panose="02000000000000000000" pitchFamily="2" charset="0"/>
            </a:endParaRPr>
          </a:p>
        </p:txBody>
      </p:sp>
      <p:sp>
        <p:nvSpPr>
          <p:cNvPr id="45" name="文本框 44"/>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46" name="矩形 45"/>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47" name="矩形 46"/>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560561138"/>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500"/>
                                        <p:tgtEl>
                                          <p:spTgt spid="4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750"/>
                                        <p:tgtEl>
                                          <p:spTgt spid="49"/>
                                        </p:tgtEl>
                                      </p:cBhvr>
                                    </p:animEffect>
                                    <p:anim calcmode="lin" valueType="num">
                                      <p:cBhvr>
                                        <p:cTn id="16" dur="750" fill="hold"/>
                                        <p:tgtEl>
                                          <p:spTgt spid="49"/>
                                        </p:tgtEl>
                                        <p:attrNameLst>
                                          <p:attrName>ppt_x</p:attrName>
                                        </p:attrNameLst>
                                      </p:cBhvr>
                                      <p:tavLst>
                                        <p:tav tm="0">
                                          <p:val>
                                            <p:strVal val="#ppt_x"/>
                                          </p:val>
                                        </p:tav>
                                        <p:tav tm="100000">
                                          <p:val>
                                            <p:strVal val="#ppt_x"/>
                                          </p:val>
                                        </p:tav>
                                      </p:tavLst>
                                    </p:anim>
                                    <p:anim calcmode="lin" valueType="num">
                                      <p:cBhvr>
                                        <p:cTn id="17" dur="750" fill="hold"/>
                                        <p:tgtEl>
                                          <p:spTgt spid="49"/>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1" presetClass="entr" presetSubtype="1"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heel(1)">
                                      <p:cBhvr>
                                        <p:cTn id="32" dur="1500"/>
                                        <p:tgtEl>
                                          <p:spTgt spid="20"/>
                                        </p:tgtEl>
                                      </p:cBhvr>
                                    </p:animEffect>
                                  </p:childTnLst>
                                </p:cTn>
                              </p:par>
                            </p:childTnLst>
                          </p:cTn>
                        </p:par>
                        <p:par>
                          <p:cTn id="33" fill="hold">
                            <p:stCondLst>
                              <p:cond delay="4250"/>
                            </p:stCondLst>
                            <p:childTnLst>
                              <p:par>
                                <p:cTn id="34" presetID="42"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par>
                          <p:cTn id="39" fill="hold">
                            <p:stCondLst>
                              <p:cond delay="5250"/>
                            </p:stCondLst>
                            <p:childTnLst>
                              <p:par>
                                <p:cTn id="40" presetID="21" presetClass="entr" presetSubtype="1"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heel(1)">
                                      <p:cBhvr>
                                        <p:cTn id="42" dur="1500"/>
                                        <p:tgtEl>
                                          <p:spTgt spid="41"/>
                                        </p:tgtEl>
                                      </p:cBhvr>
                                    </p:animEffect>
                                  </p:childTnLst>
                                </p:cTn>
                              </p:par>
                            </p:childTnLst>
                          </p:cTn>
                        </p:par>
                        <p:par>
                          <p:cTn id="43" fill="hold">
                            <p:stCondLst>
                              <p:cond delay="6750"/>
                            </p:stCondLst>
                            <p:childTnLst>
                              <p:par>
                                <p:cTn id="44" presetID="42"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childTnLst>
                          </p:cTn>
                        </p:par>
                        <p:par>
                          <p:cTn id="49" fill="hold">
                            <p:stCondLst>
                              <p:cond delay="7750"/>
                            </p:stCondLst>
                            <p:childTnLst>
                              <p:par>
                                <p:cTn id="50" presetID="21" presetClass="entr" presetSubtype="1"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heel(1)">
                                      <p:cBhvr>
                                        <p:cTn id="52" dur="1500"/>
                                        <p:tgtEl>
                                          <p:spTgt spid="43"/>
                                        </p:tgtEl>
                                      </p:cBhvr>
                                    </p:animEffect>
                                  </p:childTnLst>
                                </p:cTn>
                              </p:par>
                            </p:childTnLst>
                          </p:cTn>
                        </p:par>
                        <p:par>
                          <p:cTn id="53" fill="hold">
                            <p:stCondLst>
                              <p:cond delay="9250"/>
                            </p:stCondLst>
                            <p:childTnLst>
                              <p:par>
                                <p:cTn id="54" presetID="42"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000"/>
                                        <p:tgtEl>
                                          <p:spTgt spid="44"/>
                                        </p:tgtEl>
                                      </p:cBhvr>
                                    </p:animEffect>
                                    <p:anim calcmode="lin" valueType="num">
                                      <p:cBhvr>
                                        <p:cTn id="57" dur="1000" fill="hold"/>
                                        <p:tgtEl>
                                          <p:spTgt spid="44"/>
                                        </p:tgtEl>
                                        <p:attrNameLst>
                                          <p:attrName>ppt_x</p:attrName>
                                        </p:attrNameLst>
                                      </p:cBhvr>
                                      <p:tavLst>
                                        <p:tav tm="0">
                                          <p:val>
                                            <p:strVal val="#ppt_x"/>
                                          </p:val>
                                        </p:tav>
                                        <p:tav tm="100000">
                                          <p:val>
                                            <p:strVal val="#ppt_x"/>
                                          </p:val>
                                        </p:tav>
                                      </p:tavLst>
                                    </p:anim>
                                    <p:anim calcmode="lin" valueType="num">
                                      <p:cBhvr>
                                        <p:cTn id="58" dur="1000" fill="hold"/>
                                        <p:tgtEl>
                                          <p:spTgt spid="44"/>
                                        </p:tgtEl>
                                        <p:attrNameLst>
                                          <p:attrName>ppt_y</p:attrName>
                                        </p:attrNameLst>
                                      </p:cBhvr>
                                      <p:tavLst>
                                        <p:tav tm="0">
                                          <p:val>
                                            <p:strVal val="#ppt_y+.1"/>
                                          </p:val>
                                        </p:tav>
                                        <p:tav tm="100000">
                                          <p:val>
                                            <p:strVal val="#ppt_y"/>
                                          </p:val>
                                        </p:tav>
                                      </p:tavLst>
                                    </p:anim>
                                  </p:childTnLst>
                                </p:cTn>
                              </p:par>
                            </p:childTnLst>
                          </p:cTn>
                        </p:par>
                        <p:par>
                          <p:cTn id="59" fill="hold">
                            <p:stCondLst>
                              <p:cond delay="10250"/>
                            </p:stCondLst>
                            <p:childTnLst>
                              <p:par>
                                <p:cTn id="60" presetID="2" presetClass="entr" presetSubtype="4" fill="hold" nodeType="after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additive="base">
                                        <p:cTn id="62" dur="750" fill="hold"/>
                                        <p:tgtEl>
                                          <p:spTgt spid="52"/>
                                        </p:tgtEl>
                                        <p:attrNameLst>
                                          <p:attrName>ppt_x</p:attrName>
                                        </p:attrNameLst>
                                      </p:cBhvr>
                                      <p:tavLst>
                                        <p:tav tm="0">
                                          <p:val>
                                            <p:strVal val="#ppt_x"/>
                                          </p:val>
                                        </p:tav>
                                        <p:tav tm="100000">
                                          <p:val>
                                            <p:strVal val="#ppt_x"/>
                                          </p:val>
                                        </p:tav>
                                      </p:tavLst>
                                    </p:anim>
                                    <p:anim calcmode="lin" valueType="num">
                                      <p:cBhvr additive="base">
                                        <p:cTn id="63" dur="750" fill="hold"/>
                                        <p:tgtEl>
                                          <p:spTgt spid="52"/>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additive="base">
                                        <p:cTn id="66" dur="750" fill="hold"/>
                                        <p:tgtEl>
                                          <p:spTgt spid="51"/>
                                        </p:tgtEl>
                                        <p:attrNameLst>
                                          <p:attrName>ppt_x</p:attrName>
                                        </p:attrNameLst>
                                      </p:cBhvr>
                                      <p:tavLst>
                                        <p:tav tm="0">
                                          <p:val>
                                            <p:strVal val="#ppt_x"/>
                                          </p:val>
                                        </p:tav>
                                        <p:tav tm="100000">
                                          <p:val>
                                            <p:strVal val="#ppt_x"/>
                                          </p:val>
                                        </p:tav>
                                      </p:tavLst>
                                    </p:anim>
                                    <p:anim calcmode="lin" valueType="num">
                                      <p:cBhvr additive="base">
                                        <p:cTn id="67" dur="750" fill="hold"/>
                                        <p:tgtEl>
                                          <p:spTgt spid="51"/>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additive="base">
                                        <p:cTn id="70" dur="750" fill="hold"/>
                                        <p:tgtEl>
                                          <p:spTgt spid="50"/>
                                        </p:tgtEl>
                                        <p:attrNameLst>
                                          <p:attrName>ppt_x</p:attrName>
                                        </p:attrNameLst>
                                      </p:cBhvr>
                                      <p:tavLst>
                                        <p:tav tm="0">
                                          <p:val>
                                            <p:strVal val="#ppt_x"/>
                                          </p:val>
                                        </p:tav>
                                        <p:tav tm="100000">
                                          <p:val>
                                            <p:strVal val="#ppt_x"/>
                                          </p:val>
                                        </p:tav>
                                      </p:tavLst>
                                    </p:anim>
                                    <p:anim calcmode="lin" valueType="num">
                                      <p:cBhvr additive="base">
                                        <p:cTn id="71" dur="7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1" grpId="0"/>
      <p:bldGraphic spid="41" grpId="0">
        <p:bldAsOne/>
      </p:bldGraphic>
      <p:bldP spid="42" grpId="0"/>
      <p:bldGraphic spid="43" grpId="0">
        <p:bldAsOne/>
      </p:bldGraphic>
      <p:bldP spid="44" grpId="0"/>
      <p:bldP spid="45" grpId="0"/>
      <p:bldP spid="46" grpId="0"/>
      <p:bldP spid="47" grpId="0" animBg="1"/>
      <p:bldP spid="48"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a:off x="733424" y="3917084"/>
            <a:ext cx="1183957" cy="161448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1126807" y="2316885"/>
            <a:ext cx="2357437" cy="3214687"/>
          </a:xfrm>
          <a:prstGeom prst="triangl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2512694" y="3213100"/>
            <a:ext cx="1700213" cy="231847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814513" y="5049838"/>
            <a:ext cx="600074" cy="1065212"/>
            <a:chOff x="1814513" y="5049838"/>
            <a:chExt cx="600074" cy="1065212"/>
          </a:xfrm>
        </p:grpSpPr>
        <p:sp>
          <p:nvSpPr>
            <p:cNvPr id="9" name="椭圆 8"/>
            <p:cNvSpPr/>
            <p:nvPr/>
          </p:nvSpPr>
          <p:spPr>
            <a:xfrm>
              <a:off x="1814513" y="5049838"/>
              <a:ext cx="102868" cy="1028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857375" y="5086350"/>
              <a:ext cx="557212" cy="1028700"/>
            </a:xfrm>
            <a:custGeom>
              <a:avLst/>
              <a:gdLst>
                <a:gd name="connsiteX0" fmla="*/ 0 w 557212"/>
                <a:gd name="connsiteY0" fmla="*/ 0 h 1028700"/>
                <a:gd name="connsiteX1" fmla="*/ 0 w 557212"/>
                <a:gd name="connsiteY1" fmla="*/ 771525 h 1028700"/>
                <a:gd name="connsiteX2" fmla="*/ 0 w 557212"/>
                <a:gd name="connsiteY2" fmla="*/ 1028700 h 1028700"/>
                <a:gd name="connsiteX3" fmla="*/ 557212 w 557212"/>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57212" h="1028700">
                  <a:moveTo>
                    <a:pt x="0" y="0"/>
                  </a:moveTo>
                  <a:lnTo>
                    <a:pt x="0" y="771525"/>
                  </a:lnTo>
                  <a:lnTo>
                    <a:pt x="0" y="1028700"/>
                  </a:lnTo>
                  <a:lnTo>
                    <a:pt x="557212" y="1028700"/>
                  </a:ln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2550914" y="5930384"/>
            <a:ext cx="1640912"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grpSp>
        <p:nvGrpSpPr>
          <p:cNvPr id="10" name="组合 9"/>
          <p:cNvGrpSpPr/>
          <p:nvPr/>
        </p:nvGrpSpPr>
        <p:grpSpPr>
          <a:xfrm>
            <a:off x="3348512" y="3592946"/>
            <a:ext cx="1073466" cy="557212"/>
            <a:chOff x="3348512" y="3592946"/>
            <a:chExt cx="1073466" cy="557212"/>
          </a:xfrm>
        </p:grpSpPr>
        <p:sp>
          <p:nvSpPr>
            <p:cNvPr id="16" name="椭圆 15"/>
            <p:cNvSpPr/>
            <p:nvPr/>
          </p:nvSpPr>
          <p:spPr>
            <a:xfrm>
              <a:off x="3348512" y="4046857"/>
              <a:ext cx="102868" cy="10286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6200000" flipH="1" flipV="1">
              <a:off x="3629022" y="3357202"/>
              <a:ext cx="557212" cy="1028700"/>
            </a:xfrm>
            <a:custGeom>
              <a:avLst/>
              <a:gdLst>
                <a:gd name="connsiteX0" fmla="*/ 0 w 557212"/>
                <a:gd name="connsiteY0" fmla="*/ 0 h 1028700"/>
                <a:gd name="connsiteX1" fmla="*/ 0 w 557212"/>
                <a:gd name="connsiteY1" fmla="*/ 771525 h 1028700"/>
                <a:gd name="connsiteX2" fmla="*/ 0 w 557212"/>
                <a:gd name="connsiteY2" fmla="*/ 1028700 h 1028700"/>
                <a:gd name="connsiteX3" fmla="*/ 557212 w 557212"/>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57212" h="1028700">
                  <a:moveTo>
                    <a:pt x="0" y="0"/>
                  </a:moveTo>
                  <a:lnTo>
                    <a:pt x="0" y="771525"/>
                  </a:lnTo>
                  <a:lnTo>
                    <a:pt x="0" y="1028700"/>
                  </a:lnTo>
                  <a:lnTo>
                    <a:pt x="557212" y="1028700"/>
                  </a:lnTo>
                </a:path>
              </a:pathLst>
            </a:custGeom>
            <a:noFill/>
            <a:ln>
              <a:solidFill>
                <a:srgbClr val="F7B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4568788" y="3396818"/>
            <a:ext cx="1640912"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grpSp>
        <p:nvGrpSpPr>
          <p:cNvPr id="12" name="组合 11"/>
          <p:cNvGrpSpPr/>
          <p:nvPr/>
        </p:nvGrpSpPr>
        <p:grpSpPr>
          <a:xfrm>
            <a:off x="1222534" y="3396819"/>
            <a:ext cx="102868" cy="1127597"/>
            <a:chOff x="1222534" y="3396819"/>
            <a:chExt cx="102868" cy="1127597"/>
          </a:xfrm>
        </p:grpSpPr>
        <p:sp>
          <p:nvSpPr>
            <p:cNvPr id="19" name="椭圆 18"/>
            <p:cNvSpPr/>
            <p:nvPr/>
          </p:nvSpPr>
          <p:spPr>
            <a:xfrm>
              <a:off x="1222534" y="4421548"/>
              <a:ext cx="102868" cy="102868"/>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19" idx="0"/>
            </p:cNvCxnSpPr>
            <p:nvPr/>
          </p:nvCxnSpPr>
          <p:spPr>
            <a:xfrm flipV="1">
              <a:off x="1273968" y="3396819"/>
              <a:ext cx="0" cy="1024729"/>
            </a:xfrm>
            <a:prstGeom prst="line">
              <a:avLst/>
            </a:prstGeom>
            <a:noFill/>
            <a:ln>
              <a:solidFill>
                <a:srgbClr val="F7B902"/>
              </a:solidFill>
              <a:prstDash val="dash"/>
            </a:ln>
          </p:spPr>
          <p:style>
            <a:lnRef idx="2">
              <a:schemeClr val="accent1">
                <a:shade val="50000"/>
              </a:schemeClr>
            </a:lnRef>
            <a:fillRef idx="1">
              <a:schemeClr val="accent1"/>
            </a:fillRef>
            <a:effectRef idx="0">
              <a:schemeClr val="accent1"/>
            </a:effectRef>
            <a:fontRef idx="minor">
              <a:schemeClr val="lt1"/>
            </a:fontRef>
          </p:style>
        </p:cxnSp>
      </p:grpSp>
      <p:sp>
        <p:nvSpPr>
          <p:cNvPr id="24" name="文本框 23"/>
          <p:cNvSpPr txBox="1"/>
          <p:nvPr/>
        </p:nvSpPr>
        <p:spPr>
          <a:xfrm>
            <a:off x="173601" y="3033404"/>
            <a:ext cx="1640912" cy="369332"/>
          </a:xfrm>
          <a:prstGeom prst="rect">
            <a:avLst/>
          </a:prstGeom>
          <a:noFill/>
        </p:spPr>
        <p:txBody>
          <a:bodyPr wrap="square" rtlCol="0">
            <a:spAutoFit/>
          </a:bodyPr>
          <a:lstStyle/>
          <a:p>
            <a:r>
              <a:rPr lang="en-US" altLang="zh-CN" dirty="0" smtClean="0">
                <a:solidFill>
                  <a:schemeClr val="bg1"/>
                </a:solidFill>
                <a:latin typeface="Nexa Light" panose="02000000000000000000" pitchFamily="2" charset="0"/>
              </a:rPr>
              <a:t>Main keyword</a:t>
            </a:r>
            <a:endParaRPr lang="zh-CN" altLang="en-US" dirty="0">
              <a:solidFill>
                <a:schemeClr val="bg1"/>
              </a:solidFill>
              <a:latin typeface="Nexa Light" panose="02000000000000000000" pitchFamily="2" charset="0"/>
            </a:endParaRPr>
          </a:p>
        </p:txBody>
      </p:sp>
      <p:sp>
        <p:nvSpPr>
          <p:cNvPr id="25" name="矩形 24"/>
          <p:cNvSpPr/>
          <p:nvPr/>
        </p:nvSpPr>
        <p:spPr>
          <a:xfrm>
            <a:off x="7467516" y="3213100"/>
            <a:ext cx="4091073" cy="3046988"/>
          </a:xfrm>
          <a:prstGeom prst="rect">
            <a:avLst/>
          </a:prstGeom>
        </p:spPr>
        <p:txBody>
          <a:bodyPr wrap="square">
            <a:spAutoFit/>
          </a:bodyPr>
          <a:lstStyle/>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has been broken, the world doesn’t stop for your grief. The sun comes right back up the next day. 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a:t>
            </a:r>
          </a:p>
          <a:p>
            <a:endParaRPr lang="en-US" altLang="zh-CN" sz="1200" dirty="0">
              <a:solidFill>
                <a:schemeClr val="bg1"/>
              </a:solidFill>
              <a:latin typeface="Nexa Light" panose="02000000000000000000" pitchFamily="2" charset="0"/>
              <a:ea typeface="Microsoft YaHei" panose="020B0503020204020204" pitchFamily="34" charset="-122"/>
            </a:endParaRPr>
          </a:p>
          <a:p>
            <a:r>
              <a:rPr lang="en-US" altLang="zh-CN" sz="1200" b="0" i="0" dirty="0" smtClean="0">
                <a:solidFill>
                  <a:schemeClr val="bg1"/>
                </a:solidFill>
                <a:effectLst/>
                <a:latin typeface="Nexa Light" panose="02000000000000000000" pitchFamily="2" charset="0"/>
                <a:ea typeface="Microsoft YaHei" panose="020B0503020204020204" pitchFamily="34" charset="-122"/>
              </a:rPr>
              <a:t>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No matter how bad your heart </a:t>
            </a:r>
            <a:r>
              <a:rPr lang="en-US" altLang="zh-CN" sz="1200" b="0" i="0" dirty="0" err="1" smtClean="0">
                <a:solidFill>
                  <a:schemeClr val="bg1"/>
                </a:solidFill>
                <a:effectLst/>
                <a:latin typeface="Nexa Light" panose="02000000000000000000" pitchFamily="2" charset="0"/>
                <a:ea typeface="Microsoft YaHei" panose="020B0503020204020204" pitchFamily="34" charset="-122"/>
              </a:rPr>
              <a:t>hasNo</a:t>
            </a:r>
            <a:r>
              <a:rPr lang="en-US" altLang="zh-CN" sz="1200" b="0" i="0" dirty="0" smtClean="0">
                <a:solidFill>
                  <a:schemeClr val="bg1"/>
                </a:solidFill>
                <a:effectLst/>
                <a:latin typeface="Nexa Light" panose="02000000000000000000" pitchFamily="2" charset="0"/>
                <a:ea typeface="Microsoft YaHei" panose="020B0503020204020204" pitchFamily="34" charset="-122"/>
              </a:rPr>
              <a:t> matter how bad your heart has been broken, the world doesn’t stop for your grief. The sun comes right back up the next day. No matter how bad your heart has</a:t>
            </a:r>
            <a:endParaRPr lang="zh-CN" altLang="en-US" sz="1200" dirty="0" smtClean="0">
              <a:solidFill>
                <a:schemeClr val="bg1"/>
              </a:solidFill>
              <a:latin typeface="Nexa Light" panose="02000000000000000000" pitchFamily="2" charset="0"/>
            </a:endParaRPr>
          </a:p>
          <a:p>
            <a:endParaRPr lang="zh-CN" altLang="en-US" sz="1200" dirty="0" smtClean="0">
              <a:solidFill>
                <a:schemeClr val="bg1"/>
              </a:solidFill>
              <a:latin typeface="Nexa Light" panose="02000000000000000000" pitchFamily="2" charset="0"/>
            </a:endParaRPr>
          </a:p>
          <a:p>
            <a:endParaRPr lang="zh-CN" altLang="en-US" sz="1200" dirty="0">
              <a:solidFill>
                <a:schemeClr val="bg1"/>
              </a:solidFill>
              <a:latin typeface="Nexa Light" panose="02000000000000000000" pitchFamily="2" charset="0"/>
            </a:endParaRPr>
          </a:p>
        </p:txBody>
      </p:sp>
      <p:grpSp>
        <p:nvGrpSpPr>
          <p:cNvPr id="15" name="组合 14"/>
          <p:cNvGrpSpPr/>
          <p:nvPr/>
        </p:nvGrpSpPr>
        <p:grpSpPr>
          <a:xfrm>
            <a:off x="7586663" y="2316885"/>
            <a:ext cx="713446" cy="535853"/>
            <a:chOff x="7586663" y="2316885"/>
            <a:chExt cx="713446" cy="535853"/>
          </a:xfrm>
        </p:grpSpPr>
        <p:sp>
          <p:nvSpPr>
            <p:cNvPr id="27" name="椭圆 26"/>
            <p:cNvSpPr/>
            <p:nvPr/>
          </p:nvSpPr>
          <p:spPr>
            <a:xfrm>
              <a:off x="7586663" y="2316885"/>
              <a:ext cx="535853" cy="535853"/>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944922" y="2497551"/>
              <a:ext cx="355187" cy="355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480775" y="2527848"/>
            <a:ext cx="2757487"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Text here to add title</a:t>
            </a:r>
            <a:endParaRPr lang="zh-CN" altLang="en-US" sz="2000" dirty="0">
              <a:solidFill>
                <a:schemeClr val="bg1"/>
              </a:solidFill>
              <a:latin typeface="Nexa Light" panose="02000000000000000000" pitchFamily="2" charset="0"/>
            </a:endParaRPr>
          </a:p>
        </p:txBody>
      </p:sp>
      <p:sp>
        <p:nvSpPr>
          <p:cNvPr id="23" name="文本框 22"/>
          <p:cNvSpPr txBox="1"/>
          <p:nvPr/>
        </p:nvSpPr>
        <p:spPr>
          <a:xfrm>
            <a:off x="821054" y="361950"/>
            <a:ext cx="3619500" cy="400110"/>
          </a:xfrm>
          <a:prstGeom prst="rect">
            <a:avLst/>
          </a:prstGeom>
          <a:noFill/>
        </p:spPr>
        <p:txBody>
          <a:bodyPr wrap="square" rtlCol="0">
            <a:spAutoFit/>
          </a:bodyPr>
          <a:lstStyle/>
          <a:p>
            <a:r>
              <a:rPr lang="en-US" altLang="zh-CN" sz="2000" dirty="0" smtClean="0">
                <a:solidFill>
                  <a:schemeClr val="bg1"/>
                </a:solidFill>
                <a:latin typeface="Nexa Light" panose="02000000000000000000" pitchFamily="2" charset="0"/>
              </a:rPr>
              <a:t>ADD THE TITLE HERE</a:t>
            </a:r>
            <a:endParaRPr lang="zh-CN" altLang="en-US" sz="2000" dirty="0">
              <a:solidFill>
                <a:schemeClr val="bg1"/>
              </a:solidFill>
              <a:latin typeface="Nexa Light" panose="02000000000000000000" pitchFamily="2" charset="0"/>
            </a:endParaRPr>
          </a:p>
        </p:txBody>
      </p:sp>
      <p:sp>
        <p:nvSpPr>
          <p:cNvPr id="26" name="矩形 25"/>
          <p:cNvSpPr/>
          <p:nvPr/>
        </p:nvSpPr>
        <p:spPr>
          <a:xfrm>
            <a:off x="821054" y="762060"/>
            <a:ext cx="6096000" cy="276999"/>
          </a:xfrm>
          <a:prstGeom prst="rect">
            <a:avLst/>
          </a:prstGeom>
        </p:spPr>
        <p:txBody>
          <a:bodyPr>
            <a:spAutoFit/>
          </a:bodyPr>
          <a:lstStyle/>
          <a:p>
            <a:r>
              <a:rPr lang="en-US" altLang="zh-CN" sz="1200" dirty="0" smtClean="0">
                <a:solidFill>
                  <a:schemeClr val="bg1"/>
                </a:solidFill>
                <a:latin typeface="Nexa Light" panose="02000000000000000000" pitchFamily="2" charset="0"/>
              </a:rPr>
              <a:t>Use, by you or one client, in a single end product which</a:t>
            </a:r>
            <a:endParaRPr lang="zh-CN" altLang="en-US" sz="1200" dirty="0">
              <a:solidFill>
                <a:schemeClr val="bg1"/>
              </a:solidFill>
              <a:latin typeface="Nexa Light" panose="02000000000000000000" pitchFamily="2" charset="0"/>
            </a:endParaRPr>
          </a:p>
        </p:txBody>
      </p:sp>
      <p:sp>
        <p:nvSpPr>
          <p:cNvPr id="31" name="矩形 30"/>
          <p:cNvSpPr/>
          <p:nvPr/>
        </p:nvSpPr>
        <p:spPr>
          <a:xfrm>
            <a:off x="0" y="412750"/>
            <a:ext cx="45719"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4299" y="412750"/>
            <a:ext cx="619125" cy="53860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86939" y="412750"/>
            <a:ext cx="273844" cy="538609"/>
          </a:xfrm>
          <a:prstGeom prst="rect">
            <a:avLst/>
          </a:prstGeom>
          <a:noFill/>
        </p:spPr>
        <p:txBody>
          <a:bodyPr wrap="square" rtlCol="0">
            <a:spAutoFit/>
          </a:bodyPr>
          <a:lstStyle/>
          <a:p>
            <a:pPr algn="ctr"/>
            <a:r>
              <a:rPr lang="en-US" altLang="zh-CN" sz="2800" dirty="0" smtClean="0">
                <a:solidFill>
                  <a:schemeClr val="bg1"/>
                </a:solidFill>
                <a:latin typeface="Century Gothic" panose="020B0502020202020204" pitchFamily="34" charset="0"/>
              </a:rPr>
              <a:t>1</a:t>
            </a:r>
            <a:endParaRPr lang="zh-CN" alt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9361592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750"/>
                                        <p:tgtEl>
                                          <p:spTgt spid="33"/>
                                        </p:tgtEl>
                                      </p:cBhvr>
                                    </p:animEffect>
                                    <p:anim calcmode="lin" valueType="num">
                                      <p:cBhvr>
                                        <p:cTn id="16" dur="750" fill="hold"/>
                                        <p:tgtEl>
                                          <p:spTgt spid="33"/>
                                        </p:tgtEl>
                                        <p:attrNameLst>
                                          <p:attrName>ppt_x</p:attrName>
                                        </p:attrNameLst>
                                      </p:cBhvr>
                                      <p:tavLst>
                                        <p:tav tm="0">
                                          <p:val>
                                            <p:strVal val="#ppt_x"/>
                                          </p:val>
                                        </p:tav>
                                        <p:tav tm="100000">
                                          <p:val>
                                            <p:strVal val="#ppt_x"/>
                                          </p:val>
                                        </p:tav>
                                      </p:tavLst>
                                    </p:anim>
                                    <p:anim calcmode="lin" valueType="num">
                                      <p:cBhvr>
                                        <p:cTn id="17" dur="750" fill="hold"/>
                                        <p:tgtEl>
                                          <p:spTgt spid="33"/>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3750"/>
                            </p:stCondLst>
                            <p:childTnLst>
                              <p:par>
                                <p:cTn id="50" presetID="10" presetClass="entr" presetSubtype="0" fill="hold" grpId="0" nodeType="afterEffect">
                                  <p:stCondLst>
                                    <p:cond delay="5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4750"/>
                            </p:stCondLst>
                            <p:childTnLst>
                              <p:par>
                                <p:cTn id="60" presetID="42"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5750"/>
                            </p:stCondLst>
                            <p:childTnLst>
                              <p:par>
                                <p:cTn id="66" presetID="22" presetClass="entr" presetSubtype="8"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par>
                          <p:cTn id="69" fill="hold">
                            <p:stCondLst>
                              <p:cond delay="6250"/>
                            </p:stCondLst>
                            <p:childTnLst>
                              <p:par>
                                <p:cTn id="70" presetID="10"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4" grpId="0"/>
      <p:bldP spid="18" grpId="0"/>
      <p:bldP spid="24" grpId="0"/>
      <p:bldP spid="25" grpId="0"/>
      <p:bldP spid="29" grpId="0"/>
      <p:bldP spid="23" grpId="0"/>
      <p:bldP spid="26" grpId="0"/>
      <p:bldP spid="31" grpId="0" animBg="1"/>
      <p:bldP spid="32" grpId="0" animBg="1"/>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62168" y="383458"/>
            <a:ext cx="3067664" cy="707886"/>
          </a:xfrm>
          <a:prstGeom prst="rect">
            <a:avLst/>
          </a:prstGeom>
          <a:noFill/>
        </p:spPr>
        <p:txBody>
          <a:bodyPr wrap="square" rtlCol="0">
            <a:spAutoFit/>
          </a:bodyPr>
          <a:lstStyle/>
          <a:p>
            <a:pPr algn="ctr"/>
            <a:r>
              <a:rPr lang="en-US" altLang="zh-CN" sz="4000" dirty="0" smtClean="0">
                <a:solidFill>
                  <a:srgbClr val="F7B902"/>
                </a:solidFill>
                <a:latin typeface="Nexa Light" panose="02000000000000000000" pitchFamily="2" charset="0"/>
              </a:rPr>
              <a:t>CONTENT</a:t>
            </a:r>
            <a:endParaRPr lang="zh-CN" altLang="en-US" sz="4000" dirty="0">
              <a:solidFill>
                <a:srgbClr val="F7B902"/>
              </a:solidFill>
              <a:latin typeface="Nexa Light" panose="02000000000000000000" pitchFamily="2" charset="0"/>
            </a:endParaRPr>
          </a:p>
        </p:txBody>
      </p:sp>
      <p:sp>
        <p:nvSpPr>
          <p:cNvPr id="24" name="矩形 23"/>
          <p:cNvSpPr/>
          <p:nvPr/>
        </p:nvSpPr>
        <p:spPr>
          <a:xfrm>
            <a:off x="5657850" y="1091344"/>
            <a:ext cx="876300" cy="45719"/>
          </a:xfrm>
          <a:prstGeom prst="rect">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281487" y="2854452"/>
            <a:ext cx="1769807" cy="1769807"/>
            <a:chOff x="1281487" y="2930652"/>
            <a:chExt cx="1769807" cy="1769807"/>
          </a:xfrm>
        </p:grpSpPr>
        <p:sp>
          <p:nvSpPr>
            <p:cNvPr id="26" name="椭圆 25"/>
            <p:cNvSpPr/>
            <p:nvPr/>
          </p:nvSpPr>
          <p:spPr>
            <a:xfrm>
              <a:off x="1281487"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KSO_Shape"/>
            <p:cNvSpPr>
              <a:spLocks/>
            </p:cNvSpPr>
            <p:nvPr/>
          </p:nvSpPr>
          <p:spPr bwMode="auto">
            <a:xfrm>
              <a:off x="1793090" y="3388112"/>
              <a:ext cx="746601" cy="854886"/>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7" name="组合 36"/>
          <p:cNvGrpSpPr/>
          <p:nvPr/>
        </p:nvGrpSpPr>
        <p:grpSpPr>
          <a:xfrm>
            <a:off x="3907093" y="2854452"/>
            <a:ext cx="1769807" cy="1769807"/>
            <a:chOff x="3888043" y="2930652"/>
            <a:chExt cx="1769807" cy="1769807"/>
          </a:xfrm>
        </p:grpSpPr>
        <p:sp>
          <p:nvSpPr>
            <p:cNvPr id="27" name="椭圆 26"/>
            <p:cNvSpPr/>
            <p:nvPr/>
          </p:nvSpPr>
          <p:spPr>
            <a:xfrm>
              <a:off x="3888043" y="2930652"/>
              <a:ext cx="1769807" cy="1769807"/>
            </a:xfrm>
            <a:prstGeom prst="ellipse">
              <a:avLst/>
            </a:prstGeom>
            <a:solidFill>
              <a:srgbClr val="F7B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KSO_Shape"/>
            <p:cNvSpPr>
              <a:spLocks/>
            </p:cNvSpPr>
            <p:nvPr/>
          </p:nvSpPr>
          <p:spPr bwMode="auto">
            <a:xfrm>
              <a:off x="4429567" y="3388112"/>
              <a:ext cx="686758" cy="854886"/>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8" name="组合 37"/>
          <p:cNvGrpSpPr/>
          <p:nvPr/>
        </p:nvGrpSpPr>
        <p:grpSpPr>
          <a:xfrm>
            <a:off x="6532699" y="2854452"/>
            <a:ext cx="1769807" cy="1769807"/>
            <a:chOff x="6494599" y="2930652"/>
            <a:chExt cx="1769807" cy="1769807"/>
          </a:xfrm>
        </p:grpSpPr>
        <p:sp>
          <p:nvSpPr>
            <p:cNvPr id="29" name="椭圆 28"/>
            <p:cNvSpPr/>
            <p:nvPr/>
          </p:nvSpPr>
          <p:spPr>
            <a:xfrm>
              <a:off x="649459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KSO_Shape"/>
            <p:cNvSpPr>
              <a:spLocks/>
            </p:cNvSpPr>
            <p:nvPr/>
          </p:nvSpPr>
          <p:spPr bwMode="auto">
            <a:xfrm>
              <a:off x="6988820" y="3417577"/>
              <a:ext cx="781364" cy="795956"/>
            </a:xfrm>
            <a:custGeom>
              <a:avLst/>
              <a:gdLst>
                <a:gd name="T0" fmla="*/ 1088909 w 1944688"/>
                <a:gd name="T1" fmla="*/ 1478020 h 1979613"/>
                <a:gd name="T2" fmla="*/ 1105805 w 1944688"/>
                <a:gd name="T3" fmla="*/ 1615987 h 1979613"/>
                <a:gd name="T4" fmla="*/ 979564 w 1944688"/>
                <a:gd name="T5" fmla="*/ 1431925 h 1979613"/>
                <a:gd name="T6" fmla="*/ 811133 w 1944688"/>
                <a:gd name="T7" fmla="*/ 1321868 h 1979613"/>
                <a:gd name="T8" fmla="*/ 770571 w 1944688"/>
                <a:gd name="T9" fmla="*/ 1208449 h 1979613"/>
                <a:gd name="T10" fmla="*/ 827928 w 1944688"/>
                <a:gd name="T11" fmla="*/ 1109921 h 1979613"/>
                <a:gd name="T12" fmla="*/ 1112606 w 1944688"/>
                <a:gd name="T13" fmla="*/ 674053 h 1979613"/>
                <a:gd name="T14" fmla="*/ 1149350 w 1944688"/>
                <a:gd name="T15" fmla="*/ 766128 h 1979613"/>
                <a:gd name="T16" fmla="*/ 1085682 w 1944688"/>
                <a:gd name="T17" fmla="*/ 922338 h 1979613"/>
                <a:gd name="T18" fmla="*/ 916605 w 1944688"/>
                <a:gd name="T19" fmla="*/ 541568 h 1979613"/>
                <a:gd name="T20" fmla="*/ 864200 w 1944688"/>
                <a:gd name="T21" fmla="*/ 1004409 h 1979613"/>
                <a:gd name="T22" fmla="*/ 743510 w 1944688"/>
                <a:gd name="T23" fmla="*/ 1114247 h 1979613"/>
                <a:gd name="T24" fmla="*/ 749545 w 1944688"/>
                <a:gd name="T25" fmla="*/ 1320271 h 1979613"/>
                <a:gd name="T26" fmla="*/ 863882 w 1944688"/>
                <a:gd name="T27" fmla="*/ 1423442 h 1979613"/>
                <a:gd name="T28" fmla="*/ 1035388 w 1944688"/>
                <a:gd name="T29" fmla="*/ 1692004 h 1979613"/>
                <a:gd name="T30" fmla="*/ 1135434 w 1944688"/>
                <a:gd name="T31" fmla="*/ 1598357 h 1979613"/>
                <a:gd name="T32" fmla="*/ 1087158 w 1944688"/>
                <a:gd name="T33" fmla="*/ 1425029 h 1979613"/>
                <a:gd name="T34" fmla="*/ 1029672 w 1944688"/>
                <a:gd name="T35" fmla="*/ 1070121 h 1979613"/>
                <a:gd name="T36" fmla="*/ 1170370 w 1944688"/>
                <a:gd name="T37" fmla="*/ 968220 h 1979613"/>
                <a:gd name="T38" fmla="*/ 1219598 w 1944688"/>
                <a:gd name="T39" fmla="*/ 767275 h 1979613"/>
                <a:gd name="T40" fmla="*/ 1157348 w 1944688"/>
                <a:gd name="T41" fmla="*/ 597122 h 1979613"/>
                <a:gd name="T42" fmla="*/ 995370 w 1944688"/>
                <a:gd name="T43" fmla="*/ 529823 h 1979613"/>
                <a:gd name="T44" fmla="*/ 888020 w 1944688"/>
                <a:gd name="T45" fmla="*/ 312370 h 1979613"/>
                <a:gd name="T46" fmla="*/ 871505 w 1944688"/>
                <a:gd name="T47" fmla="*/ 408875 h 1979613"/>
                <a:gd name="T48" fmla="*/ 969327 w 1944688"/>
                <a:gd name="T49" fmla="*/ 472999 h 1979613"/>
                <a:gd name="T50" fmla="*/ 1059209 w 1944688"/>
                <a:gd name="T51" fmla="*/ 399351 h 1979613"/>
                <a:gd name="T52" fmla="*/ 1026813 w 1944688"/>
                <a:gd name="T53" fmla="*/ 299037 h 1979613"/>
                <a:gd name="T54" fmla="*/ 1190379 w 1944688"/>
                <a:gd name="T55" fmla="*/ 1270 h 1979613"/>
                <a:gd name="T56" fmla="*/ 1266286 w 1944688"/>
                <a:gd name="T57" fmla="*/ 52379 h 1979613"/>
                <a:gd name="T58" fmla="*/ 1285978 w 1944688"/>
                <a:gd name="T59" fmla="*/ 375543 h 1979613"/>
                <a:gd name="T60" fmla="*/ 1339335 w 1944688"/>
                <a:gd name="T61" fmla="*/ 412367 h 1979613"/>
                <a:gd name="T62" fmla="*/ 1627402 w 1944688"/>
                <a:gd name="T63" fmla="*/ 266975 h 1979613"/>
                <a:gd name="T64" fmla="*/ 1713155 w 1944688"/>
                <a:gd name="T65" fmla="*/ 299037 h 1979613"/>
                <a:gd name="T66" fmla="*/ 1944688 w 1944688"/>
                <a:gd name="T67" fmla="*/ 730768 h 1979613"/>
                <a:gd name="T68" fmla="*/ 1900224 w 1944688"/>
                <a:gd name="T69" fmla="*/ 811083 h 1979613"/>
                <a:gd name="T70" fmla="*/ 1646458 w 1944688"/>
                <a:gd name="T71" fmla="*/ 985997 h 1979613"/>
                <a:gd name="T72" fmla="*/ 1891013 w 1944688"/>
                <a:gd name="T73" fmla="*/ 1162499 h 1979613"/>
                <a:gd name="T74" fmla="*/ 1943735 w 1944688"/>
                <a:gd name="T75" fmla="*/ 1238369 h 1979613"/>
                <a:gd name="T76" fmla="*/ 1720142 w 1944688"/>
                <a:gd name="T77" fmla="*/ 1672640 h 1979613"/>
                <a:gd name="T78" fmla="*/ 1637883 w 1944688"/>
                <a:gd name="T79" fmla="*/ 1712956 h 1979613"/>
                <a:gd name="T80" fmla="*/ 1347910 w 1944688"/>
                <a:gd name="T81" fmla="*/ 1568199 h 1979613"/>
                <a:gd name="T82" fmla="*/ 1289471 w 1944688"/>
                <a:gd name="T83" fmla="*/ 1595817 h 1979613"/>
                <a:gd name="T84" fmla="*/ 1271050 w 1944688"/>
                <a:gd name="T85" fmla="*/ 1918028 h 1979613"/>
                <a:gd name="T86" fmla="*/ 1200542 w 1944688"/>
                <a:gd name="T87" fmla="*/ 1976121 h 1979613"/>
                <a:gd name="T88" fmla="*/ 710797 w 1944688"/>
                <a:gd name="T89" fmla="*/ 1960884 h 1979613"/>
                <a:gd name="T90" fmla="*/ 663474 w 1944688"/>
                <a:gd name="T91" fmla="*/ 1882156 h 1979613"/>
                <a:gd name="T92" fmla="*/ 638384 w 1944688"/>
                <a:gd name="T93" fmla="*/ 1574866 h 1979613"/>
                <a:gd name="T94" fmla="*/ 363339 w 1944688"/>
                <a:gd name="T95" fmla="*/ 1698353 h 1979613"/>
                <a:gd name="T96" fmla="*/ 271551 w 1944688"/>
                <a:gd name="T97" fmla="*/ 1705655 h 1979613"/>
                <a:gd name="T98" fmla="*/ 6987 w 1944688"/>
                <a:gd name="T99" fmla="*/ 1295510 h 1979613"/>
                <a:gd name="T100" fmla="*/ 13339 w 1944688"/>
                <a:gd name="T101" fmla="*/ 1204402 h 1979613"/>
                <a:gd name="T102" fmla="*/ 283303 w 1944688"/>
                <a:gd name="T103" fmla="*/ 1025361 h 1979613"/>
                <a:gd name="T104" fmla="*/ 288702 w 1944688"/>
                <a:gd name="T105" fmla="*/ 960601 h 1979613"/>
                <a:gd name="T106" fmla="*/ 18739 w 1944688"/>
                <a:gd name="T107" fmla="*/ 784100 h 1979613"/>
                <a:gd name="T108" fmla="*/ 3811 w 1944688"/>
                <a:gd name="T109" fmla="*/ 693944 h 1979613"/>
                <a:gd name="T110" fmla="*/ 261706 w 1944688"/>
                <a:gd name="T111" fmla="*/ 277768 h 1979613"/>
                <a:gd name="T112" fmla="*/ 353493 w 1944688"/>
                <a:gd name="T113" fmla="*/ 276181 h 1979613"/>
                <a:gd name="T114" fmla="*/ 632032 w 1944688"/>
                <a:gd name="T115" fmla="*/ 407922 h 1979613"/>
                <a:gd name="T116" fmla="*/ 663157 w 1944688"/>
                <a:gd name="T117" fmla="*/ 108250 h 1979613"/>
                <a:gd name="T118" fmla="*/ 702540 w 1944688"/>
                <a:gd name="T119" fmla="*/ 24761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4688" h="1979613">
                  <a:moveTo>
                    <a:pt x="979564" y="1431925"/>
                  </a:moveTo>
                  <a:lnTo>
                    <a:pt x="987534" y="1431925"/>
                  </a:lnTo>
                  <a:lnTo>
                    <a:pt x="995504" y="1432561"/>
                  </a:lnTo>
                  <a:lnTo>
                    <a:pt x="1003474" y="1433515"/>
                  </a:lnTo>
                  <a:lnTo>
                    <a:pt x="1011443" y="1435104"/>
                  </a:lnTo>
                  <a:lnTo>
                    <a:pt x="1023238" y="1437647"/>
                  </a:lnTo>
                  <a:lnTo>
                    <a:pt x="1029614" y="1439237"/>
                  </a:lnTo>
                  <a:lnTo>
                    <a:pt x="1035352" y="1441144"/>
                  </a:lnTo>
                  <a:lnTo>
                    <a:pt x="1041091" y="1443687"/>
                  </a:lnTo>
                  <a:lnTo>
                    <a:pt x="1046829" y="1445913"/>
                  </a:lnTo>
                  <a:lnTo>
                    <a:pt x="1052886" y="1449092"/>
                  </a:lnTo>
                  <a:lnTo>
                    <a:pt x="1058305" y="1452271"/>
                  </a:lnTo>
                  <a:lnTo>
                    <a:pt x="1063725" y="1455450"/>
                  </a:lnTo>
                  <a:lnTo>
                    <a:pt x="1069463" y="1459264"/>
                  </a:lnTo>
                  <a:lnTo>
                    <a:pt x="1074563" y="1463397"/>
                  </a:lnTo>
                  <a:lnTo>
                    <a:pt x="1079664" y="1467847"/>
                  </a:lnTo>
                  <a:lnTo>
                    <a:pt x="1084127" y="1472616"/>
                  </a:lnTo>
                  <a:lnTo>
                    <a:pt x="1088909" y="1478020"/>
                  </a:lnTo>
                  <a:lnTo>
                    <a:pt x="1093372" y="1484060"/>
                  </a:lnTo>
                  <a:lnTo>
                    <a:pt x="1097198" y="1489782"/>
                  </a:lnTo>
                  <a:lnTo>
                    <a:pt x="1101023" y="1496458"/>
                  </a:lnTo>
                  <a:lnTo>
                    <a:pt x="1104848" y="1503770"/>
                  </a:lnTo>
                  <a:lnTo>
                    <a:pt x="1107399" y="1511081"/>
                  </a:lnTo>
                  <a:lnTo>
                    <a:pt x="1110268" y="1519029"/>
                  </a:lnTo>
                  <a:lnTo>
                    <a:pt x="1112499" y="1526658"/>
                  </a:lnTo>
                  <a:lnTo>
                    <a:pt x="1114093" y="1535559"/>
                  </a:lnTo>
                  <a:lnTo>
                    <a:pt x="1115687" y="1544142"/>
                  </a:lnTo>
                  <a:lnTo>
                    <a:pt x="1116962" y="1553043"/>
                  </a:lnTo>
                  <a:lnTo>
                    <a:pt x="1117600" y="1561627"/>
                  </a:lnTo>
                  <a:lnTo>
                    <a:pt x="1117600" y="1570210"/>
                  </a:lnTo>
                  <a:lnTo>
                    <a:pt x="1117281" y="1578475"/>
                  </a:lnTo>
                  <a:lnTo>
                    <a:pt x="1116006" y="1586740"/>
                  </a:lnTo>
                  <a:lnTo>
                    <a:pt x="1114412" y="1594688"/>
                  </a:lnTo>
                  <a:lnTo>
                    <a:pt x="1112181" y="1601999"/>
                  </a:lnTo>
                  <a:lnTo>
                    <a:pt x="1109311" y="1609311"/>
                  </a:lnTo>
                  <a:lnTo>
                    <a:pt x="1105805" y="1615987"/>
                  </a:lnTo>
                  <a:lnTo>
                    <a:pt x="1102298" y="1622027"/>
                  </a:lnTo>
                  <a:lnTo>
                    <a:pt x="1098154" y="1628385"/>
                  </a:lnTo>
                  <a:lnTo>
                    <a:pt x="1093372" y="1633789"/>
                  </a:lnTo>
                  <a:lnTo>
                    <a:pt x="1088590" y="1638875"/>
                  </a:lnTo>
                  <a:lnTo>
                    <a:pt x="1083490" y="1643644"/>
                  </a:lnTo>
                  <a:lnTo>
                    <a:pt x="1078389" y="1648094"/>
                  </a:lnTo>
                  <a:lnTo>
                    <a:pt x="1072970" y="1651909"/>
                  </a:lnTo>
                  <a:lnTo>
                    <a:pt x="1067231" y="1655406"/>
                  </a:lnTo>
                  <a:lnTo>
                    <a:pt x="1061812" y="1658903"/>
                  </a:lnTo>
                  <a:lnTo>
                    <a:pt x="1056074" y="1662082"/>
                  </a:lnTo>
                  <a:lnTo>
                    <a:pt x="1044279" y="1667486"/>
                  </a:lnTo>
                  <a:lnTo>
                    <a:pt x="1032483" y="1672254"/>
                  </a:lnTo>
                  <a:lnTo>
                    <a:pt x="1020051" y="1676705"/>
                  </a:lnTo>
                  <a:lnTo>
                    <a:pt x="1005067" y="1680520"/>
                  </a:lnTo>
                  <a:lnTo>
                    <a:pt x="990084" y="1683698"/>
                  </a:lnTo>
                  <a:lnTo>
                    <a:pt x="975420" y="1685924"/>
                  </a:lnTo>
                  <a:lnTo>
                    <a:pt x="960437" y="1687513"/>
                  </a:lnTo>
                  <a:lnTo>
                    <a:pt x="979564" y="1431925"/>
                  </a:lnTo>
                  <a:close/>
                  <a:moveTo>
                    <a:pt x="913172" y="1082675"/>
                  </a:moveTo>
                  <a:lnTo>
                    <a:pt x="935037" y="1374775"/>
                  </a:lnTo>
                  <a:lnTo>
                    <a:pt x="923312" y="1373508"/>
                  </a:lnTo>
                  <a:lnTo>
                    <a:pt x="911587" y="1371924"/>
                  </a:lnTo>
                  <a:lnTo>
                    <a:pt x="899545" y="1369706"/>
                  </a:lnTo>
                  <a:lnTo>
                    <a:pt x="887820" y="1366538"/>
                  </a:lnTo>
                  <a:lnTo>
                    <a:pt x="875778" y="1363053"/>
                  </a:lnTo>
                  <a:lnTo>
                    <a:pt x="864370" y="1358301"/>
                  </a:lnTo>
                  <a:lnTo>
                    <a:pt x="858349" y="1355767"/>
                  </a:lnTo>
                  <a:lnTo>
                    <a:pt x="852962" y="1353232"/>
                  </a:lnTo>
                  <a:lnTo>
                    <a:pt x="847258" y="1350064"/>
                  </a:lnTo>
                  <a:lnTo>
                    <a:pt x="841554" y="1346896"/>
                  </a:lnTo>
                  <a:lnTo>
                    <a:pt x="836484" y="1343411"/>
                  </a:lnTo>
                  <a:lnTo>
                    <a:pt x="831097" y="1339609"/>
                  </a:lnTo>
                  <a:lnTo>
                    <a:pt x="826027" y="1335491"/>
                  </a:lnTo>
                  <a:lnTo>
                    <a:pt x="820956" y="1331372"/>
                  </a:lnTo>
                  <a:lnTo>
                    <a:pt x="816203" y="1326620"/>
                  </a:lnTo>
                  <a:lnTo>
                    <a:pt x="811133" y="1321868"/>
                  </a:lnTo>
                  <a:lnTo>
                    <a:pt x="806696" y="1316482"/>
                  </a:lnTo>
                  <a:lnTo>
                    <a:pt x="802577" y="1311413"/>
                  </a:lnTo>
                  <a:lnTo>
                    <a:pt x="798140" y="1305394"/>
                  </a:lnTo>
                  <a:lnTo>
                    <a:pt x="794338" y="1299691"/>
                  </a:lnTo>
                  <a:lnTo>
                    <a:pt x="790535" y="1293355"/>
                  </a:lnTo>
                  <a:lnTo>
                    <a:pt x="787366" y="1287019"/>
                  </a:lnTo>
                  <a:lnTo>
                    <a:pt x="784197" y="1280365"/>
                  </a:lnTo>
                  <a:lnTo>
                    <a:pt x="781028" y="1273396"/>
                  </a:lnTo>
                  <a:lnTo>
                    <a:pt x="778176" y="1266426"/>
                  </a:lnTo>
                  <a:lnTo>
                    <a:pt x="775958" y="1259456"/>
                  </a:lnTo>
                  <a:lnTo>
                    <a:pt x="774057" y="1251852"/>
                  </a:lnTo>
                  <a:lnTo>
                    <a:pt x="772472" y="1244566"/>
                  </a:lnTo>
                  <a:lnTo>
                    <a:pt x="771205" y="1236962"/>
                  </a:lnTo>
                  <a:lnTo>
                    <a:pt x="770571" y="1230943"/>
                  </a:lnTo>
                  <a:lnTo>
                    <a:pt x="770571" y="1228408"/>
                  </a:lnTo>
                  <a:lnTo>
                    <a:pt x="769937" y="1224290"/>
                  </a:lnTo>
                  <a:lnTo>
                    <a:pt x="769937" y="1216370"/>
                  </a:lnTo>
                  <a:lnTo>
                    <a:pt x="770571" y="1208449"/>
                  </a:lnTo>
                  <a:lnTo>
                    <a:pt x="771205" y="1201163"/>
                  </a:lnTo>
                  <a:lnTo>
                    <a:pt x="772472" y="1193559"/>
                  </a:lnTo>
                  <a:lnTo>
                    <a:pt x="773740" y="1186589"/>
                  </a:lnTo>
                  <a:lnTo>
                    <a:pt x="775641" y="1179936"/>
                  </a:lnTo>
                  <a:lnTo>
                    <a:pt x="777542" y="1173283"/>
                  </a:lnTo>
                  <a:lnTo>
                    <a:pt x="779761" y="1166947"/>
                  </a:lnTo>
                  <a:lnTo>
                    <a:pt x="782296" y="1160928"/>
                  </a:lnTo>
                  <a:lnTo>
                    <a:pt x="785465" y="1154908"/>
                  </a:lnTo>
                  <a:lnTo>
                    <a:pt x="788317" y="1149522"/>
                  </a:lnTo>
                  <a:lnTo>
                    <a:pt x="792119" y="1144137"/>
                  </a:lnTo>
                  <a:lnTo>
                    <a:pt x="795922" y="1139068"/>
                  </a:lnTo>
                  <a:lnTo>
                    <a:pt x="799725" y="1134315"/>
                  </a:lnTo>
                  <a:lnTo>
                    <a:pt x="804161" y="1129563"/>
                  </a:lnTo>
                  <a:lnTo>
                    <a:pt x="808281" y="1124811"/>
                  </a:lnTo>
                  <a:lnTo>
                    <a:pt x="813034" y="1121009"/>
                  </a:lnTo>
                  <a:lnTo>
                    <a:pt x="818104" y="1116891"/>
                  </a:lnTo>
                  <a:lnTo>
                    <a:pt x="822858" y="1113406"/>
                  </a:lnTo>
                  <a:lnTo>
                    <a:pt x="827928" y="1109921"/>
                  </a:lnTo>
                  <a:lnTo>
                    <a:pt x="833315" y="1106753"/>
                  </a:lnTo>
                  <a:lnTo>
                    <a:pt x="844089" y="1101367"/>
                  </a:lnTo>
                  <a:lnTo>
                    <a:pt x="854864" y="1096298"/>
                  </a:lnTo>
                  <a:lnTo>
                    <a:pt x="866272" y="1092496"/>
                  </a:lnTo>
                  <a:lnTo>
                    <a:pt x="877680" y="1089011"/>
                  </a:lnTo>
                  <a:lnTo>
                    <a:pt x="889405" y="1086160"/>
                  </a:lnTo>
                  <a:lnTo>
                    <a:pt x="901130" y="1084259"/>
                  </a:lnTo>
                  <a:lnTo>
                    <a:pt x="913172" y="1082675"/>
                  </a:lnTo>
                  <a:close/>
                  <a:moveTo>
                    <a:pt x="1039752" y="628650"/>
                  </a:moveTo>
                  <a:lnTo>
                    <a:pt x="1050839" y="632778"/>
                  </a:lnTo>
                  <a:lnTo>
                    <a:pt x="1061292" y="637858"/>
                  </a:lnTo>
                  <a:lnTo>
                    <a:pt x="1072695" y="643890"/>
                  </a:lnTo>
                  <a:lnTo>
                    <a:pt x="1083148" y="650240"/>
                  </a:lnTo>
                  <a:lnTo>
                    <a:pt x="1093601" y="657225"/>
                  </a:lnTo>
                  <a:lnTo>
                    <a:pt x="1098986" y="661035"/>
                  </a:lnTo>
                  <a:lnTo>
                    <a:pt x="1103420" y="665163"/>
                  </a:lnTo>
                  <a:lnTo>
                    <a:pt x="1108172" y="669290"/>
                  </a:lnTo>
                  <a:lnTo>
                    <a:pt x="1112606" y="674053"/>
                  </a:lnTo>
                  <a:lnTo>
                    <a:pt x="1116724" y="678498"/>
                  </a:lnTo>
                  <a:lnTo>
                    <a:pt x="1121159" y="682943"/>
                  </a:lnTo>
                  <a:lnTo>
                    <a:pt x="1124960" y="687705"/>
                  </a:lnTo>
                  <a:lnTo>
                    <a:pt x="1128444" y="692785"/>
                  </a:lnTo>
                  <a:lnTo>
                    <a:pt x="1131612" y="697865"/>
                  </a:lnTo>
                  <a:lnTo>
                    <a:pt x="1134779" y="703580"/>
                  </a:lnTo>
                  <a:lnTo>
                    <a:pt x="1137630" y="708660"/>
                  </a:lnTo>
                  <a:lnTo>
                    <a:pt x="1139847" y="714058"/>
                  </a:lnTo>
                  <a:lnTo>
                    <a:pt x="1141748" y="719455"/>
                  </a:lnTo>
                  <a:lnTo>
                    <a:pt x="1143332" y="724853"/>
                  </a:lnTo>
                  <a:lnTo>
                    <a:pt x="1144915" y="730885"/>
                  </a:lnTo>
                  <a:lnTo>
                    <a:pt x="1146499" y="736600"/>
                  </a:lnTo>
                  <a:lnTo>
                    <a:pt x="1147449" y="742950"/>
                  </a:lnTo>
                  <a:lnTo>
                    <a:pt x="1148083" y="749300"/>
                  </a:lnTo>
                  <a:lnTo>
                    <a:pt x="1148716" y="755968"/>
                  </a:lnTo>
                  <a:lnTo>
                    <a:pt x="1148716" y="759143"/>
                  </a:lnTo>
                  <a:lnTo>
                    <a:pt x="1149350" y="763270"/>
                  </a:lnTo>
                  <a:lnTo>
                    <a:pt x="1149350" y="766128"/>
                  </a:lnTo>
                  <a:lnTo>
                    <a:pt x="1149350" y="767715"/>
                  </a:lnTo>
                  <a:lnTo>
                    <a:pt x="1149350" y="770890"/>
                  </a:lnTo>
                  <a:lnTo>
                    <a:pt x="1149350" y="778193"/>
                  </a:lnTo>
                  <a:lnTo>
                    <a:pt x="1148400" y="793115"/>
                  </a:lnTo>
                  <a:lnTo>
                    <a:pt x="1146816" y="807721"/>
                  </a:lnTo>
                  <a:lnTo>
                    <a:pt x="1145866" y="814706"/>
                  </a:lnTo>
                  <a:lnTo>
                    <a:pt x="1144282" y="821691"/>
                  </a:lnTo>
                  <a:lnTo>
                    <a:pt x="1142698" y="828358"/>
                  </a:lnTo>
                  <a:lnTo>
                    <a:pt x="1140798" y="835026"/>
                  </a:lnTo>
                  <a:lnTo>
                    <a:pt x="1136363" y="848043"/>
                  </a:lnTo>
                  <a:lnTo>
                    <a:pt x="1131295" y="860426"/>
                  </a:lnTo>
                  <a:lnTo>
                    <a:pt x="1128444" y="866458"/>
                  </a:lnTo>
                  <a:lnTo>
                    <a:pt x="1125277" y="872173"/>
                  </a:lnTo>
                  <a:lnTo>
                    <a:pt x="1118625" y="883603"/>
                  </a:lnTo>
                  <a:lnTo>
                    <a:pt x="1111339" y="894081"/>
                  </a:lnTo>
                  <a:lnTo>
                    <a:pt x="1103420" y="904558"/>
                  </a:lnTo>
                  <a:lnTo>
                    <a:pt x="1094868" y="913766"/>
                  </a:lnTo>
                  <a:lnTo>
                    <a:pt x="1085682" y="922338"/>
                  </a:lnTo>
                  <a:lnTo>
                    <a:pt x="1076179" y="930593"/>
                  </a:lnTo>
                  <a:lnTo>
                    <a:pt x="1066360" y="938213"/>
                  </a:lnTo>
                  <a:lnTo>
                    <a:pt x="1060025" y="942341"/>
                  </a:lnTo>
                  <a:lnTo>
                    <a:pt x="1054006" y="946786"/>
                  </a:lnTo>
                  <a:lnTo>
                    <a:pt x="1047671" y="950596"/>
                  </a:lnTo>
                  <a:lnTo>
                    <a:pt x="1041019" y="954088"/>
                  </a:lnTo>
                  <a:lnTo>
                    <a:pt x="1027716" y="960756"/>
                  </a:lnTo>
                  <a:lnTo>
                    <a:pt x="1014412" y="966788"/>
                  </a:lnTo>
                  <a:lnTo>
                    <a:pt x="1039752" y="628650"/>
                  </a:lnTo>
                  <a:close/>
                  <a:moveTo>
                    <a:pt x="953447" y="529505"/>
                  </a:moveTo>
                  <a:lnTo>
                    <a:pt x="947094" y="530140"/>
                  </a:lnTo>
                  <a:lnTo>
                    <a:pt x="941060" y="531410"/>
                  </a:lnTo>
                  <a:lnTo>
                    <a:pt x="935026" y="532997"/>
                  </a:lnTo>
                  <a:lnTo>
                    <a:pt x="929309" y="535220"/>
                  </a:lnTo>
                  <a:lnTo>
                    <a:pt x="928038" y="535220"/>
                  </a:lnTo>
                  <a:lnTo>
                    <a:pt x="928038" y="535537"/>
                  </a:lnTo>
                  <a:lnTo>
                    <a:pt x="922004" y="538394"/>
                  </a:lnTo>
                  <a:lnTo>
                    <a:pt x="916605" y="541568"/>
                  </a:lnTo>
                  <a:lnTo>
                    <a:pt x="911523" y="545060"/>
                  </a:lnTo>
                  <a:lnTo>
                    <a:pt x="906441" y="548870"/>
                  </a:lnTo>
                  <a:lnTo>
                    <a:pt x="901677" y="553314"/>
                  </a:lnTo>
                  <a:lnTo>
                    <a:pt x="897866" y="557441"/>
                  </a:lnTo>
                  <a:lnTo>
                    <a:pt x="894055" y="562520"/>
                  </a:lnTo>
                  <a:lnTo>
                    <a:pt x="890561" y="567917"/>
                  </a:lnTo>
                  <a:lnTo>
                    <a:pt x="887385" y="573313"/>
                  </a:lnTo>
                  <a:lnTo>
                    <a:pt x="884527" y="579027"/>
                  </a:lnTo>
                  <a:lnTo>
                    <a:pt x="882303" y="585059"/>
                  </a:lnTo>
                  <a:lnTo>
                    <a:pt x="880715" y="590773"/>
                  </a:lnTo>
                  <a:lnTo>
                    <a:pt x="879127" y="597122"/>
                  </a:lnTo>
                  <a:lnTo>
                    <a:pt x="878174" y="603789"/>
                  </a:lnTo>
                  <a:lnTo>
                    <a:pt x="877857" y="610455"/>
                  </a:lnTo>
                  <a:lnTo>
                    <a:pt x="878174" y="617121"/>
                  </a:lnTo>
                  <a:lnTo>
                    <a:pt x="906124" y="992029"/>
                  </a:lnTo>
                  <a:lnTo>
                    <a:pt x="891831" y="995521"/>
                  </a:lnTo>
                  <a:lnTo>
                    <a:pt x="877539" y="999965"/>
                  </a:lnTo>
                  <a:lnTo>
                    <a:pt x="864200" y="1004409"/>
                  </a:lnTo>
                  <a:lnTo>
                    <a:pt x="851178" y="1010123"/>
                  </a:lnTo>
                  <a:lnTo>
                    <a:pt x="838156" y="1015838"/>
                  </a:lnTo>
                  <a:lnTo>
                    <a:pt x="831487" y="1019329"/>
                  </a:lnTo>
                  <a:lnTo>
                    <a:pt x="825452" y="1022821"/>
                  </a:lnTo>
                  <a:lnTo>
                    <a:pt x="818783" y="1026948"/>
                  </a:lnTo>
                  <a:lnTo>
                    <a:pt x="812430" y="1031075"/>
                  </a:lnTo>
                  <a:lnTo>
                    <a:pt x="806078" y="1035519"/>
                  </a:lnTo>
                  <a:lnTo>
                    <a:pt x="799726" y="1040599"/>
                  </a:lnTo>
                  <a:lnTo>
                    <a:pt x="793692" y="1045678"/>
                  </a:lnTo>
                  <a:lnTo>
                    <a:pt x="787340" y="1051074"/>
                  </a:lnTo>
                  <a:lnTo>
                    <a:pt x="780988" y="1057106"/>
                  </a:lnTo>
                  <a:lnTo>
                    <a:pt x="775271" y="1063772"/>
                  </a:lnTo>
                  <a:lnTo>
                    <a:pt x="769236" y="1070756"/>
                  </a:lnTo>
                  <a:lnTo>
                    <a:pt x="763837" y="1078058"/>
                  </a:lnTo>
                  <a:lnTo>
                    <a:pt x="757803" y="1086311"/>
                  </a:lnTo>
                  <a:lnTo>
                    <a:pt x="752721" y="1095200"/>
                  </a:lnTo>
                  <a:lnTo>
                    <a:pt x="747639" y="1104406"/>
                  </a:lnTo>
                  <a:lnTo>
                    <a:pt x="743510" y="1114247"/>
                  </a:lnTo>
                  <a:lnTo>
                    <a:pt x="739064" y="1124723"/>
                  </a:lnTo>
                  <a:lnTo>
                    <a:pt x="735253" y="1136151"/>
                  </a:lnTo>
                  <a:lnTo>
                    <a:pt x="732077" y="1147896"/>
                  </a:lnTo>
                  <a:lnTo>
                    <a:pt x="729218" y="1159959"/>
                  </a:lnTo>
                  <a:lnTo>
                    <a:pt x="727313" y="1172340"/>
                  </a:lnTo>
                  <a:lnTo>
                    <a:pt x="726042" y="1185038"/>
                  </a:lnTo>
                  <a:lnTo>
                    <a:pt x="725407" y="1197736"/>
                  </a:lnTo>
                  <a:lnTo>
                    <a:pt x="725089" y="1210751"/>
                  </a:lnTo>
                  <a:lnTo>
                    <a:pt x="725089" y="1223132"/>
                  </a:lnTo>
                  <a:lnTo>
                    <a:pt x="725407" y="1229481"/>
                  </a:lnTo>
                  <a:lnTo>
                    <a:pt x="725725" y="1236782"/>
                  </a:lnTo>
                  <a:lnTo>
                    <a:pt x="727630" y="1251385"/>
                  </a:lnTo>
                  <a:lnTo>
                    <a:pt x="730171" y="1263765"/>
                  </a:lnTo>
                  <a:lnTo>
                    <a:pt x="733347" y="1276146"/>
                  </a:lnTo>
                  <a:lnTo>
                    <a:pt x="736841" y="1287891"/>
                  </a:lnTo>
                  <a:lnTo>
                    <a:pt x="740652" y="1299002"/>
                  </a:lnTo>
                  <a:lnTo>
                    <a:pt x="745098" y="1310113"/>
                  </a:lnTo>
                  <a:lnTo>
                    <a:pt x="749545" y="1320271"/>
                  </a:lnTo>
                  <a:lnTo>
                    <a:pt x="754309" y="1330112"/>
                  </a:lnTo>
                  <a:lnTo>
                    <a:pt x="760026" y="1339636"/>
                  </a:lnTo>
                  <a:lnTo>
                    <a:pt x="765425" y="1348524"/>
                  </a:lnTo>
                  <a:lnTo>
                    <a:pt x="771142" y="1356778"/>
                  </a:lnTo>
                  <a:lnTo>
                    <a:pt x="777176" y="1364079"/>
                  </a:lnTo>
                  <a:lnTo>
                    <a:pt x="783529" y="1371698"/>
                  </a:lnTo>
                  <a:lnTo>
                    <a:pt x="789563" y="1378364"/>
                  </a:lnTo>
                  <a:lnTo>
                    <a:pt x="796233" y="1384396"/>
                  </a:lnTo>
                  <a:lnTo>
                    <a:pt x="802902" y="1390110"/>
                  </a:lnTo>
                  <a:lnTo>
                    <a:pt x="809572" y="1395189"/>
                  </a:lnTo>
                  <a:lnTo>
                    <a:pt x="816242" y="1400268"/>
                  </a:lnTo>
                  <a:lnTo>
                    <a:pt x="822911" y="1404395"/>
                  </a:lnTo>
                  <a:lnTo>
                    <a:pt x="829581" y="1408522"/>
                  </a:lnTo>
                  <a:lnTo>
                    <a:pt x="836251" y="1412014"/>
                  </a:lnTo>
                  <a:lnTo>
                    <a:pt x="843238" y="1415506"/>
                  </a:lnTo>
                  <a:lnTo>
                    <a:pt x="849908" y="1418363"/>
                  </a:lnTo>
                  <a:lnTo>
                    <a:pt x="856577" y="1420903"/>
                  </a:lnTo>
                  <a:lnTo>
                    <a:pt x="863882" y="1423442"/>
                  </a:lnTo>
                  <a:lnTo>
                    <a:pt x="870552" y="1425347"/>
                  </a:lnTo>
                  <a:lnTo>
                    <a:pt x="877222" y="1427252"/>
                  </a:lnTo>
                  <a:lnTo>
                    <a:pt x="884209" y="1428839"/>
                  </a:lnTo>
                  <a:lnTo>
                    <a:pt x="897548" y="1431061"/>
                  </a:lnTo>
                  <a:lnTo>
                    <a:pt x="910888" y="1432648"/>
                  </a:lnTo>
                  <a:lnTo>
                    <a:pt x="925180" y="1433601"/>
                  </a:lnTo>
                  <a:lnTo>
                    <a:pt x="939472" y="1433601"/>
                  </a:lnTo>
                  <a:lnTo>
                    <a:pt x="958528" y="1687877"/>
                  </a:lnTo>
                  <a:lnTo>
                    <a:pt x="956305" y="1687877"/>
                  </a:lnTo>
                  <a:lnTo>
                    <a:pt x="956623" y="1698353"/>
                  </a:lnTo>
                  <a:lnTo>
                    <a:pt x="959481" y="1698671"/>
                  </a:lnTo>
                  <a:lnTo>
                    <a:pt x="959799" y="1703115"/>
                  </a:lnTo>
                  <a:lnTo>
                    <a:pt x="960116" y="1698671"/>
                  </a:lnTo>
                  <a:lnTo>
                    <a:pt x="975996" y="1698671"/>
                  </a:lnTo>
                  <a:lnTo>
                    <a:pt x="991559" y="1698353"/>
                  </a:lnTo>
                  <a:lnTo>
                    <a:pt x="1007122" y="1697083"/>
                  </a:lnTo>
                  <a:lnTo>
                    <a:pt x="1023002" y="1694861"/>
                  </a:lnTo>
                  <a:lnTo>
                    <a:pt x="1035388" y="1692004"/>
                  </a:lnTo>
                  <a:lnTo>
                    <a:pt x="1048410" y="1688830"/>
                  </a:lnTo>
                  <a:lnTo>
                    <a:pt x="1054762" y="1686608"/>
                  </a:lnTo>
                  <a:lnTo>
                    <a:pt x="1060797" y="1684385"/>
                  </a:lnTo>
                  <a:lnTo>
                    <a:pt x="1067149" y="1681528"/>
                  </a:lnTo>
                  <a:lnTo>
                    <a:pt x="1073501" y="1678671"/>
                  </a:lnTo>
                  <a:lnTo>
                    <a:pt x="1079853" y="1675179"/>
                  </a:lnTo>
                  <a:lnTo>
                    <a:pt x="1085570" y="1671370"/>
                  </a:lnTo>
                  <a:lnTo>
                    <a:pt x="1091922" y="1667243"/>
                  </a:lnTo>
                  <a:lnTo>
                    <a:pt x="1097639" y="1662799"/>
                  </a:lnTo>
                  <a:lnTo>
                    <a:pt x="1103673" y="1657085"/>
                  </a:lnTo>
                  <a:lnTo>
                    <a:pt x="1109072" y="1651371"/>
                  </a:lnTo>
                  <a:lnTo>
                    <a:pt x="1114472" y="1644704"/>
                  </a:lnTo>
                  <a:lnTo>
                    <a:pt x="1120189" y="1637086"/>
                  </a:lnTo>
                  <a:lnTo>
                    <a:pt x="1124953" y="1628514"/>
                  </a:lnTo>
                  <a:lnTo>
                    <a:pt x="1129082" y="1619308"/>
                  </a:lnTo>
                  <a:lnTo>
                    <a:pt x="1132575" y="1609467"/>
                  </a:lnTo>
                  <a:lnTo>
                    <a:pt x="1134163" y="1604071"/>
                  </a:lnTo>
                  <a:lnTo>
                    <a:pt x="1135434" y="1598357"/>
                  </a:lnTo>
                  <a:lnTo>
                    <a:pt x="1136704" y="1592643"/>
                  </a:lnTo>
                  <a:lnTo>
                    <a:pt x="1137657" y="1586611"/>
                  </a:lnTo>
                  <a:lnTo>
                    <a:pt x="1138927" y="1574866"/>
                  </a:lnTo>
                  <a:lnTo>
                    <a:pt x="1139245" y="1562802"/>
                  </a:lnTo>
                  <a:lnTo>
                    <a:pt x="1138927" y="1551057"/>
                  </a:lnTo>
                  <a:lnTo>
                    <a:pt x="1137974" y="1539311"/>
                  </a:lnTo>
                  <a:lnTo>
                    <a:pt x="1136704" y="1527566"/>
                  </a:lnTo>
                  <a:lnTo>
                    <a:pt x="1134481" y="1516137"/>
                  </a:lnTo>
                  <a:lnTo>
                    <a:pt x="1131940" y="1504709"/>
                  </a:lnTo>
                  <a:lnTo>
                    <a:pt x="1128764" y="1493916"/>
                  </a:lnTo>
                  <a:lnTo>
                    <a:pt x="1125270" y="1482805"/>
                  </a:lnTo>
                  <a:lnTo>
                    <a:pt x="1120824" y="1472647"/>
                  </a:lnTo>
                  <a:lnTo>
                    <a:pt x="1115742" y="1463441"/>
                  </a:lnTo>
                  <a:lnTo>
                    <a:pt x="1110660" y="1454235"/>
                  </a:lnTo>
                  <a:lnTo>
                    <a:pt x="1105261" y="1445981"/>
                  </a:lnTo>
                  <a:lnTo>
                    <a:pt x="1099227" y="1438362"/>
                  </a:lnTo>
                  <a:lnTo>
                    <a:pt x="1093510" y="1431061"/>
                  </a:lnTo>
                  <a:lnTo>
                    <a:pt x="1087158" y="1425029"/>
                  </a:lnTo>
                  <a:lnTo>
                    <a:pt x="1080806" y="1418998"/>
                  </a:lnTo>
                  <a:lnTo>
                    <a:pt x="1074771" y="1413919"/>
                  </a:lnTo>
                  <a:lnTo>
                    <a:pt x="1068102" y="1409157"/>
                  </a:lnTo>
                  <a:lnTo>
                    <a:pt x="1061750" y="1404395"/>
                  </a:lnTo>
                  <a:lnTo>
                    <a:pt x="1055080" y="1400586"/>
                  </a:lnTo>
                  <a:lnTo>
                    <a:pt x="1048410" y="1397094"/>
                  </a:lnTo>
                  <a:lnTo>
                    <a:pt x="1041740" y="1393602"/>
                  </a:lnTo>
                  <a:lnTo>
                    <a:pt x="1035071" y="1390745"/>
                  </a:lnTo>
                  <a:lnTo>
                    <a:pt x="1028401" y="1388205"/>
                  </a:lnTo>
                  <a:lnTo>
                    <a:pt x="1021731" y="1385666"/>
                  </a:lnTo>
                  <a:lnTo>
                    <a:pt x="1015062" y="1383761"/>
                  </a:lnTo>
                  <a:lnTo>
                    <a:pt x="1007122" y="1381539"/>
                  </a:lnTo>
                  <a:lnTo>
                    <a:pt x="999499" y="1379952"/>
                  </a:lnTo>
                  <a:lnTo>
                    <a:pt x="991877" y="1378364"/>
                  </a:lnTo>
                  <a:lnTo>
                    <a:pt x="983937" y="1377095"/>
                  </a:lnTo>
                  <a:lnTo>
                    <a:pt x="1006804" y="1075201"/>
                  </a:lnTo>
                  <a:lnTo>
                    <a:pt x="1018238" y="1072661"/>
                  </a:lnTo>
                  <a:lnTo>
                    <a:pt x="1029672" y="1070121"/>
                  </a:lnTo>
                  <a:lnTo>
                    <a:pt x="1040788" y="1066947"/>
                  </a:lnTo>
                  <a:lnTo>
                    <a:pt x="1051904" y="1062820"/>
                  </a:lnTo>
                  <a:lnTo>
                    <a:pt x="1063338" y="1058376"/>
                  </a:lnTo>
                  <a:lnTo>
                    <a:pt x="1074771" y="1053297"/>
                  </a:lnTo>
                  <a:lnTo>
                    <a:pt x="1085570" y="1047265"/>
                  </a:lnTo>
                  <a:lnTo>
                    <a:pt x="1096686" y="1040916"/>
                  </a:lnTo>
                  <a:lnTo>
                    <a:pt x="1103356" y="1036789"/>
                  </a:lnTo>
                  <a:lnTo>
                    <a:pt x="1109390" y="1032027"/>
                  </a:lnTo>
                  <a:lnTo>
                    <a:pt x="1116060" y="1027266"/>
                  </a:lnTo>
                  <a:lnTo>
                    <a:pt x="1122412" y="1022187"/>
                  </a:lnTo>
                  <a:lnTo>
                    <a:pt x="1128764" y="1016790"/>
                  </a:lnTo>
                  <a:lnTo>
                    <a:pt x="1135116" y="1010758"/>
                  </a:lnTo>
                  <a:lnTo>
                    <a:pt x="1141150" y="1005044"/>
                  </a:lnTo>
                  <a:lnTo>
                    <a:pt x="1147185" y="998378"/>
                  </a:lnTo>
                  <a:lnTo>
                    <a:pt x="1152902" y="991394"/>
                  </a:lnTo>
                  <a:lnTo>
                    <a:pt x="1158936" y="984093"/>
                  </a:lnTo>
                  <a:lnTo>
                    <a:pt x="1164336" y="976474"/>
                  </a:lnTo>
                  <a:lnTo>
                    <a:pt x="1170370" y="968220"/>
                  </a:lnTo>
                  <a:lnTo>
                    <a:pt x="1175452" y="959966"/>
                  </a:lnTo>
                  <a:lnTo>
                    <a:pt x="1180533" y="950760"/>
                  </a:lnTo>
                  <a:lnTo>
                    <a:pt x="1185615" y="941554"/>
                  </a:lnTo>
                  <a:lnTo>
                    <a:pt x="1190379" y="931714"/>
                  </a:lnTo>
                  <a:lnTo>
                    <a:pt x="1194508" y="921555"/>
                  </a:lnTo>
                  <a:lnTo>
                    <a:pt x="1198954" y="910444"/>
                  </a:lnTo>
                  <a:lnTo>
                    <a:pt x="1202766" y="899651"/>
                  </a:lnTo>
                  <a:lnTo>
                    <a:pt x="1206259" y="887906"/>
                  </a:lnTo>
                  <a:lnTo>
                    <a:pt x="1209435" y="876160"/>
                  </a:lnTo>
                  <a:lnTo>
                    <a:pt x="1212294" y="863779"/>
                  </a:lnTo>
                  <a:lnTo>
                    <a:pt x="1214517" y="851399"/>
                  </a:lnTo>
                  <a:lnTo>
                    <a:pt x="1216422" y="838701"/>
                  </a:lnTo>
                  <a:lnTo>
                    <a:pt x="1217693" y="826003"/>
                  </a:lnTo>
                  <a:lnTo>
                    <a:pt x="1218963" y="812988"/>
                  </a:lnTo>
                  <a:lnTo>
                    <a:pt x="1219598" y="799972"/>
                  </a:lnTo>
                  <a:lnTo>
                    <a:pt x="1219916" y="787274"/>
                  </a:lnTo>
                  <a:lnTo>
                    <a:pt x="1219916" y="774259"/>
                  </a:lnTo>
                  <a:lnTo>
                    <a:pt x="1219598" y="767275"/>
                  </a:lnTo>
                  <a:lnTo>
                    <a:pt x="1219598" y="763783"/>
                  </a:lnTo>
                  <a:lnTo>
                    <a:pt x="1219281" y="760926"/>
                  </a:lnTo>
                  <a:lnTo>
                    <a:pt x="1219281" y="754894"/>
                  </a:lnTo>
                  <a:lnTo>
                    <a:pt x="1218328" y="747910"/>
                  </a:lnTo>
                  <a:lnTo>
                    <a:pt x="1218010" y="740927"/>
                  </a:lnTo>
                  <a:lnTo>
                    <a:pt x="1217058" y="734260"/>
                  </a:lnTo>
                  <a:lnTo>
                    <a:pt x="1214834" y="720292"/>
                  </a:lnTo>
                  <a:lnTo>
                    <a:pt x="1212294" y="706325"/>
                  </a:lnTo>
                  <a:lnTo>
                    <a:pt x="1208800" y="692674"/>
                  </a:lnTo>
                  <a:lnTo>
                    <a:pt x="1204671" y="679341"/>
                  </a:lnTo>
                  <a:lnTo>
                    <a:pt x="1199907" y="666643"/>
                  </a:lnTo>
                  <a:lnTo>
                    <a:pt x="1194826" y="654263"/>
                  </a:lnTo>
                  <a:lnTo>
                    <a:pt x="1189426" y="642835"/>
                  </a:lnTo>
                  <a:lnTo>
                    <a:pt x="1183709" y="632359"/>
                  </a:lnTo>
                  <a:lnTo>
                    <a:pt x="1177357" y="622201"/>
                  </a:lnTo>
                  <a:lnTo>
                    <a:pt x="1170688" y="613312"/>
                  </a:lnTo>
                  <a:lnTo>
                    <a:pt x="1164018" y="605058"/>
                  </a:lnTo>
                  <a:lnTo>
                    <a:pt x="1157348" y="597122"/>
                  </a:lnTo>
                  <a:lnTo>
                    <a:pt x="1150361" y="590138"/>
                  </a:lnTo>
                  <a:lnTo>
                    <a:pt x="1143691" y="583789"/>
                  </a:lnTo>
                  <a:lnTo>
                    <a:pt x="1136704" y="578075"/>
                  </a:lnTo>
                  <a:lnTo>
                    <a:pt x="1129399" y="572996"/>
                  </a:lnTo>
                  <a:lnTo>
                    <a:pt x="1122412" y="567917"/>
                  </a:lnTo>
                  <a:lnTo>
                    <a:pt x="1115742" y="563472"/>
                  </a:lnTo>
                  <a:lnTo>
                    <a:pt x="1108755" y="559663"/>
                  </a:lnTo>
                  <a:lnTo>
                    <a:pt x="1101768" y="555536"/>
                  </a:lnTo>
                  <a:lnTo>
                    <a:pt x="1094463" y="552044"/>
                  </a:lnTo>
                  <a:lnTo>
                    <a:pt x="1088111" y="549505"/>
                  </a:lnTo>
                  <a:lnTo>
                    <a:pt x="1080806" y="546330"/>
                  </a:lnTo>
                  <a:lnTo>
                    <a:pt x="1073818" y="543791"/>
                  </a:lnTo>
                  <a:lnTo>
                    <a:pt x="1060162" y="539664"/>
                  </a:lnTo>
                  <a:lnTo>
                    <a:pt x="1046504" y="536172"/>
                  </a:lnTo>
                  <a:lnTo>
                    <a:pt x="1033165" y="533315"/>
                  </a:lnTo>
                  <a:lnTo>
                    <a:pt x="1019508" y="531093"/>
                  </a:lnTo>
                  <a:lnTo>
                    <a:pt x="1007122" y="530140"/>
                  </a:lnTo>
                  <a:lnTo>
                    <a:pt x="995370" y="529823"/>
                  </a:lnTo>
                  <a:lnTo>
                    <a:pt x="983301" y="529823"/>
                  </a:lnTo>
                  <a:lnTo>
                    <a:pt x="971550" y="530140"/>
                  </a:lnTo>
                  <a:lnTo>
                    <a:pt x="967104" y="529823"/>
                  </a:lnTo>
                  <a:lnTo>
                    <a:pt x="962657" y="529505"/>
                  </a:lnTo>
                  <a:lnTo>
                    <a:pt x="953447" y="529505"/>
                  </a:lnTo>
                  <a:close/>
                  <a:moveTo>
                    <a:pt x="958846" y="276181"/>
                  </a:moveTo>
                  <a:lnTo>
                    <a:pt x="953764" y="276816"/>
                  </a:lnTo>
                  <a:lnTo>
                    <a:pt x="949318" y="277451"/>
                  </a:lnTo>
                  <a:lnTo>
                    <a:pt x="944236" y="278403"/>
                  </a:lnTo>
                  <a:lnTo>
                    <a:pt x="939472" y="279356"/>
                  </a:lnTo>
                  <a:lnTo>
                    <a:pt x="934708" y="280625"/>
                  </a:lnTo>
                  <a:lnTo>
                    <a:pt x="930262" y="282213"/>
                  </a:lnTo>
                  <a:lnTo>
                    <a:pt x="925815" y="284117"/>
                  </a:lnTo>
                  <a:lnTo>
                    <a:pt x="916922" y="288562"/>
                  </a:lnTo>
                  <a:lnTo>
                    <a:pt x="908982" y="293006"/>
                  </a:lnTo>
                  <a:lnTo>
                    <a:pt x="901360" y="299037"/>
                  </a:lnTo>
                  <a:lnTo>
                    <a:pt x="894372" y="305386"/>
                  </a:lnTo>
                  <a:lnTo>
                    <a:pt x="888020" y="312370"/>
                  </a:lnTo>
                  <a:lnTo>
                    <a:pt x="882621" y="319672"/>
                  </a:lnTo>
                  <a:lnTo>
                    <a:pt x="877539" y="327925"/>
                  </a:lnTo>
                  <a:lnTo>
                    <a:pt x="873093" y="336496"/>
                  </a:lnTo>
                  <a:lnTo>
                    <a:pt x="871505" y="340941"/>
                  </a:lnTo>
                  <a:lnTo>
                    <a:pt x="869917" y="345702"/>
                  </a:lnTo>
                  <a:lnTo>
                    <a:pt x="868964" y="350464"/>
                  </a:lnTo>
                  <a:lnTo>
                    <a:pt x="867694" y="354908"/>
                  </a:lnTo>
                  <a:lnTo>
                    <a:pt x="866741" y="359670"/>
                  </a:lnTo>
                  <a:lnTo>
                    <a:pt x="866106" y="364749"/>
                  </a:lnTo>
                  <a:lnTo>
                    <a:pt x="865788" y="369511"/>
                  </a:lnTo>
                  <a:lnTo>
                    <a:pt x="865788" y="374590"/>
                  </a:lnTo>
                  <a:lnTo>
                    <a:pt x="865788" y="379669"/>
                  </a:lnTo>
                  <a:lnTo>
                    <a:pt x="866106" y="384749"/>
                  </a:lnTo>
                  <a:lnTo>
                    <a:pt x="866741" y="389828"/>
                  </a:lnTo>
                  <a:lnTo>
                    <a:pt x="867694" y="394590"/>
                  </a:lnTo>
                  <a:lnTo>
                    <a:pt x="868964" y="399351"/>
                  </a:lnTo>
                  <a:lnTo>
                    <a:pt x="869917" y="404113"/>
                  </a:lnTo>
                  <a:lnTo>
                    <a:pt x="871505" y="408875"/>
                  </a:lnTo>
                  <a:lnTo>
                    <a:pt x="873093" y="413002"/>
                  </a:lnTo>
                  <a:lnTo>
                    <a:pt x="877539" y="421573"/>
                  </a:lnTo>
                  <a:lnTo>
                    <a:pt x="882621" y="429826"/>
                  </a:lnTo>
                  <a:lnTo>
                    <a:pt x="888020" y="437445"/>
                  </a:lnTo>
                  <a:lnTo>
                    <a:pt x="894372" y="444429"/>
                  </a:lnTo>
                  <a:lnTo>
                    <a:pt x="901360" y="450778"/>
                  </a:lnTo>
                  <a:lnTo>
                    <a:pt x="908982" y="456492"/>
                  </a:lnTo>
                  <a:lnTo>
                    <a:pt x="916922" y="461254"/>
                  </a:lnTo>
                  <a:lnTo>
                    <a:pt x="925815" y="465381"/>
                  </a:lnTo>
                  <a:lnTo>
                    <a:pt x="930262" y="466968"/>
                  </a:lnTo>
                  <a:lnTo>
                    <a:pt x="934708" y="468555"/>
                  </a:lnTo>
                  <a:lnTo>
                    <a:pt x="939472" y="470142"/>
                  </a:lnTo>
                  <a:lnTo>
                    <a:pt x="944236" y="471095"/>
                  </a:lnTo>
                  <a:lnTo>
                    <a:pt x="949318" y="472047"/>
                  </a:lnTo>
                  <a:lnTo>
                    <a:pt x="953764" y="472682"/>
                  </a:lnTo>
                  <a:lnTo>
                    <a:pt x="958846" y="472999"/>
                  </a:lnTo>
                  <a:lnTo>
                    <a:pt x="964245" y="473317"/>
                  </a:lnTo>
                  <a:lnTo>
                    <a:pt x="969327" y="472999"/>
                  </a:lnTo>
                  <a:lnTo>
                    <a:pt x="974408" y="472682"/>
                  </a:lnTo>
                  <a:lnTo>
                    <a:pt x="978855" y="472047"/>
                  </a:lnTo>
                  <a:lnTo>
                    <a:pt x="983937" y="471095"/>
                  </a:lnTo>
                  <a:lnTo>
                    <a:pt x="988701" y="470142"/>
                  </a:lnTo>
                  <a:lnTo>
                    <a:pt x="993465" y="468555"/>
                  </a:lnTo>
                  <a:lnTo>
                    <a:pt x="997911" y="466968"/>
                  </a:lnTo>
                  <a:lnTo>
                    <a:pt x="1002358" y="465381"/>
                  </a:lnTo>
                  <a:lnTo>
                    <a:pt x="1011250" y="461254"/>
                  </a:lnTo>
                  <a:lnTo>
                    <a:pt x="1018873" y="456492"/>
                  </a:lnTo>
                  <a:lnTo>
                    <a:pt x="1026813" y="450778"/>
                  </a:lnTo>
                  <a:lnTo>
                    <a:pt x="1033800" y="444429"/>
                  </a:lnTo>
                  <a:lnTo>
                    <a:pt x="1040152" y="437445"/>
                  </a:lnTo>
                  <a:lnTo>
                    <a:pt x="1045552" y="429826"/>
                  </a:lnTo>
                  <a:lnTo>
                    <a:pt x="1050633" y="421573"/>
                  </a:lnTo>
                  <a:lnTo>
                    <a:pt x="1055080" y="413002"/>
                  </a:lnTo>
                  <a:lnTo>
                    <a:pt x="1056668" y="408875"/>
                  </a:lnTo>
                  <a:lnTo>
                    <a:pt x="1058256" y="404113"/>
                  </a:lnTo>
                  <a:lnTo>
                    <a:pt x="1059209" y="399351"/>
                  </a:lnTo>
                  <a:lnTo>
                    <a:pt x="1060479" y="394590"/>
                  </a:lnTo>
                  <a:lnTo>
                    <a:pt x="1061432" y="389828"/>
                  </a:lnTo>
                  <a:lnTo>
                    <a:pt x="1062067" y="384749"/>
                  </a:lnTo>
                  <a:lnTo>
                    <a:pt x="1062385" y="379669"/>
                  </a:lnTo>
                  <a:lnTo>
                    <a:pt x="1062385" y="374590"/>
                  </a:lnTo>
                  <a:lnTo>
                    <a:pt x="1062385" y="369511"/>
                  </a:lnTo>
                  <a:lnTo>
                    <a:pt x="1062067" y="364749"/>
                  </a:lnTo>
                  <a:lnTo>
                    <a:pt x="1061432" y="359670"/>
                  </a:lnTo>
                  <a:lnTo>
                    <a:pt x="1060479" y="354908"/>
                  </a:lnTo>
                  <a:lnTo>
                    <a:pt x="1059209" y="350464"/>
                  </a:lnTo>
                  <a:lnTo>
                    <a:pt x="1058256" y="345702"/>
                  </a:lnTo>
                  <a:lnTo>
                    <a:pt x="1056668" y="340941"/>
                  </a:lnTo>
                  <a:lnTo>
                    <a:pt x="1055080" y="336496"/>
                  </a:lnTo>
                  <a:lnTo>
                    <a:pt x="1050633" y="327925"/>
                  </a:lnTo>
                  <a:lnTo>
                    <a:pt x="1045552" y="319672"/>
                  </a:lnTo>
                  <a:lnTo>
                    <a:pt x="1040152" y="312370"/>
                  </a:lnTo>
                  <a:lnTo>
                    <a:pt x="1033800" y="305386"/>
                  </a:lnTo>
                  <a:lnTo>
                    <a:pt x="1026813" y="299037"/>
                  </a:lnTo>
                  <a:lnTo>
                    <a:pt x="1018873" y="293006"/>
                  </a:lnTo>
                  <a:lnTo>
                    <a:pt x="1011250" y="288562"/>
                  </a:lnTo>
                  <a:lnTo>
                    <a:pt x="1002358" y="284117"/>
                  </a:lnTo>
                  <a:lnTo>
                    <a:pt x="997911" y="282213"/>
                  </a:lnTo>
                  <a:lnTo>
                    <a:pt x="993465" y="280625"/>
                  </a:lnTo>
                  <a:lnTo>
                    <a:pt x="988701" y="279356"/>
                  </a:lnTo>
                  <a:lnTo>
                    <a:pt x="983937" y="278403"/>
                  </a:lnTo>
                  <a:lnTo>
                    <a:pt x="978855" y="277451"/>
                  </a:lnTo>
                  <a:lnTo>
                    <a:pt x="974408" y="276816"/>
                  </a:lnTo>
                  <a:lnTo>
                    <a:pt x="969327" y="276181"/>
                  </a:lnTo>
                  <a:lnTo>
                    <a:pt x="964245" y="276181"/>
                  </a:lnTo>
                  <a:lnTo>
                    <a:pt x="958846" y="276181"/>
                  </a:lnTo>
                  <a:close/>
                  <a:moveTo>
                    <a:pt x="765743" y="0"/>
                  </a:moveTo>
                  <a:lnTo>
                    <a:pt x="771142" y="0"/>
                  </a:lnTo>
                  <a:lnTo>
                    <a:pt x="1173864" y="0"/>
                  </a:lnTo>
                  <a:lnTo>
                    <a:pt x="1179263" y="0"/>
                  </a:lnTo>
                  <a:lnTo>
                    <a:pt x="1184662" y="635"/>
                  </a:lnTo>
                  <a:lnTo>
                    <a:pt x="1190379" y="1270"/>
                  </a:lnTo>
                  <a:lnTo>
                    <a:pt x="1195461" y="2222"/>
                  </a:lnTo>
                  <a:lnTo>
                    <a:pt x="1200542" y="3810"/>
                  </a:lnTo>
                  <a:lnTo>
                    <a:pt x="1205624" y="4762"/>
                  </a:lnTo>
                  <a:lnTo>
                    <a:pt x="1210706" y="6667"/>
                  </a:lnTo>
                  <a:lnTo>
                    <a:pt x="1215787" y="8889"/>
                  </a:lnTo>
                  <a:lnTo>
                    <a:pt x="1220551" y="10794"/>
                  </a:lnTo>
                  <a:lnTo>
                    <a:pt x="1224998" y="13016"/>
                  </a:lnTo>
                  <a:lnTo>
                    <a:pt x="1229444" y="15873"/>
                  </a:lnTo>
                  <a:lnTo>
                    <a:pt x="1234208" y="18412"/>
                  </a:lnTo>
                  <a:lnTo>
                    <a:pt x="1238337" y="21587"/>
                  </a:lnTo>
                  <a:lnTo>
                    <a:pt x="1242466" y="24761"/>
                  </a:lnTo>
                  <a:lnTo>
                    <a:pt x="1246277" y="28253"/>
                  </a:lnTo>
                  <a:lnTo>
                    <a:pt x="1250088" y="31745"/>
                  </a:lnTo>
                  <a:lnTo>
                    <a:pt x="1253900" y="35872"/>
                  </a:lnTo>
                  <a:lnTo>
                    <a:pt x="1256758" y="39681"/>
                  </a:lnTo>
                  <a:lnTo>
                    <a:pt x="1260570" y="43491"/>
                  </a:lnTo>
                  <a:lnTo>
                    <a:pt x="1263110" y="47935"/>
                  </a:lnTo>
                  <a:lnTo>
                    <a:pt x="1266286" y="52379"/>
                  </a:lnTo>
                  <a:lnTo>
                    <a:pt x="1268510" y="56824"/>
                  </a:lnTo>
                  <a:lnTo>
                    <a:pt x="1271050" y="61585"/>
                  </a:lnTo>
                  <a:lnTo>
                    <a:pt x="1273274" y="66347"/>
                  </a:lnTo>
                  <a:lnTo>
                    <a:pt x="1275179" y="71109"/>
                  </a:lnTo>
                  <a:lnTo>
                    <a:pt x="1276767" y="76188"/>
                  </a:lnTo>
                  <a:lnTo>
                    <a:pt x="1278355" y="81267"/>
                  </a:lnTo>
                  <a:lnTo>
                    <a:pt x="1279626" y="86664"/>
                  </a:lnTo>
                  <a:lnTo>
                    <a:pt x="1280261" y="91743"/>
                  </a:lnTo>
                  <a:lnTo>
                    <a:pt x="1281214" y="97140"/>
                  </a:lnTo>
                  <a:lnTo>
                    <a:pt x="1281531" y="102854"/>
                  </a:lnTo>
                  <a:lnTo>
                    <a:pt x="1281849" y="108250"/>
                  </a:lnTo>
                  <a:lnTo>
                    <a:pt x="1281849" y="345702"/>
                  </a:lnTo>
                  <a:lnTo>
                    <a:pt x="1281849" y="351099"/>
                  </a:lnTo>
                  <a:lnTo>
                    <a:pt x="1282484" y="356496"/>
                  </a:lnTo>
                  <a:lnTo>
                    <a:pt x="1282802" y="361575"/>
                  </a:lnTo>
                  <a:lnTo>
                    <a:pt x="1284072" y="366337"/>
                  </a:lnTo>
                  <a:lnTo>
                    <a:pt x="1284707" y="371098"/>
                  </a:lnTo>
                  <a:lnTo>
                    <a:pt x="1285978" y="375543"/>
                  </a:lnTo>
                  <a:lnTo>
                    <a:pt x="1287566" y="379669"/>
                  </a:lnTo>
                  <a:lnTo>
                    <a:pt x="1289471" y="383796"/>
                  </a:lnTo>
                  <a:lnTo>
                    <a:pt x="1291059" y="387288"/>
                  </a:lnTo>
                  <a:lnTo>
                    <a:pt x="1293283" y="390780"/>
                  </a:lnTo>
                  <a:lnTo>
                    <a:pt x="1295188" y="393955"/>
                  </a:lnTo>
                  <a:lnTo>
                    <a:pt x="1298047" y="396812"/>
                  </a:lnTo>
                  <a:lnTo>
                    <a:pt x="1300270" y="399669"/>
                  </a:lnTo>
                  <a:lnTo>
                    <a:pt x="1303446" y="402208"/>
                  </a:lnTo>
                  <a:lnTo>
                    <a:pt x="1306304" y="404430"/>
                  </a:lnTo>
                  <a:lnTo>
                    <a:pt x="1309480" y="406335"/>
                  </a:lnTo>
                  <a:lnTo>
                    <a:pt x="1312656" y="407922"/>
                  </a:lnTo>
                  <a:lnTo>
                    <a:pt x="1316150" y="409510"/>
                  </a:lnTo>
                  <a:lnTo>
                    <a:pt x="1319644" y="410779"/>
                  </a:lnTo>
                  <a:lnTo>
                    <a:pt x="1323137" y="411414"/>
                  </a:lnTo>
                  <a:lnTo>
                    <a:pt x="1326949" y="412367"/>
                  </a:lnTo>
                  <a:lnTo>
                    <a:pt x="1331078" y="412684"/>
                  </a:lnTo>
                  <a:lnTo>
                    <a:pt x="1335206" y="412684"/>
                  </a:lnTo>
                  <a:lnTo>
                    <a:pt x="1339335" y="412367"/>
                  </a:lnTo>
                  <a:lnTo>
                    <a:pt x="1343464" y="411732"/>
                  </a:lnTo>
                  <a:lnTo>
                    <a:pt x="1347910" y="411097"/>
                  </a:lnTo>
                  <a:lnTo>
                    <a:pt x="1352039" y="409827"/>
                  </a:lnTo>
                  <a:lnTo>
                    <a:pt x="1356803" y="408875"/>
                  </a:lnTo>
                  <a:lnTo>
                    <a:pt x="1361568" y="406653"/>
                  </a:lnTo>
                  <a:lnTo>
                    <a:pt x="1366332" y="404748"/>
                  </a:lnTo>
                  <a:lnTo>
                    <a:pt x="1371096" y="402526"/>
                  </a:lnTo>
                  <a:lnTo>
                    <a:pt x="1375542" y="399986"/>
                  </a:lnTo>
                  <a:lnTo>
                    <a:pt x="1581349" y="281260"/>
                  </a:lnTo>
                  <a:lnTo>
                    <a:pt x="1586113" y="278721"/>
                  </a:lnTo>
                  <a:lnTo>
                    <a:pt x="1591195" y="276181"/>
                  </a:lnTo>
                  <a:lnTo>
                    <a:pt x="1596277" y="273959"/>
                  </a:lnTo>
                  <a:lnTo>
                    <a:pt x="1601358" y="272372"/>
                  </a:lnTo>
                  <a:lnTo>
                    <a:pt x="1606440" y="270784"/>
                  </a:lnTo>
                  <a:lnTo>
                    <a:pt x="1611522" y="269197"/>
                  </a:lnTo>
                  <a:lnTo>
                    <a:pt x="1617238" y="268562"/>
                  </a:lnTo>
                  <a:lnTo>
                    <a:pt x="1622320" y="267610"/>
                  </a:lnTo>
                  <a:lnTo>
                    <a:pt x="1627402" y="266975"/>
                  </a:lnTo>
                  <a:lnTo>
                    <a:pt x="1632801" y="266975"/>
                  </a:lnTo>
                  <a:lnTo>
                    <a:pt x="1637883" y="266975"/>
                  </a:lnTo>
                  <a:lnTo>
                    <a:pt x="1642964" y="266975"/>
                  </a:lnTo>
                  <a:lnTo>
                    <a:pt x="1648364" y="267610"/>
                  </a:lnTo>
                  <a:lnTo>
                    <a:pt x="1653445" y="268562"/>
                  </a:lnTo>
                  <a:lnTo>
                    <a:pt x="1658527" y="269197"/>
                  </a:lnTo>
                  <a:lnTo>
                    <a:pt x="1663609" y="270467"/>
                  </a:lnTo>
                  <a:lnTo>
                    <a:pt x="1668373" y="272054"/>
                  </a:lnTo>
                  <a:lnTo>
                    <a:pt x="1673454" y="273641"/>
                  </a:lnTo>
                  <a:lnTo>
                    <a:pt x="1678218" y="275546"/>
                  </a:lnTo>
                  <a:lnTo>
                    <a:pt x="1682982" y="277768"/>
                  </a:lnTo>
                  <a:lnTo>
                    <a:pt x="1687746" y="280308"/>
                  </a:lnTo>
                  <a:lnTo>
                    <a:pt x="1692193" y="282530"/>
                  </a:lnTo>
                  <a:lnTo>
                    <a:pt x="1696640" y="285704"/>
                  </a:lnTo>
                  <a:lnTo>
                    <a:pt x="1701086" y="288562"/>
                  </a:lnTo>
                  <a:lnTo>
                    <a:pt x="1705215" y="292053"/>
                  </a:lnTo>
                  <a:lnTo>
                    <a:pt x="1709344" y="295545"/>
                  </a:lnTo>
                  <a:lnTo>
                    <a:pt x="1713155" y="299037"/>
                  </a:lnTo>
                  <a:lnTo>
                    <a:pt x="1716648" y="302847"/>
                  </a:lnTo>
                  <a:lnTo>
                    <a:pt x="1720142" y="307291"/>
                  </a:lnTo>
                  <a:lnTo>
                    <a:pt x="1723318" y="311418"/>
                  </a:lnTo>
                  <a:lnTo>
                    <a:pt x="1726494" y="315862"/>
                  </a:lnTo>
                  <a:lnTo>
                    <a:pt x="1729670" y="320624"/>
                  </a:lnTo>
                  <a:lnTo>
                    <a:pt x="1930713" y="668866"/>
                  </a:lnTo>
                  <a:lnTo>
                    <a:pt x="1933254" y="673945"/>
                  </a:lnTo>
                  <a:lnTo>
                    <a:pt x="1935795" y="678707"/>
                  </a:lnTo>
                  <a:lnTo>
                    <a:pt x="1937701" y="683786"/>
                  </a:lnTo>
                  <a:lnTo>
                    <a:pt x="1939606" y="688865"/>
                  </a:lnTo>
                  <a:lnTo>
                    <a:pt x="1941194" y="693944"/>
                  </a:lnTo>
                  <a:lnTo>
                    <a:pt x="1942465" y="699341"/>
                  </a:lnTo>
                  <a:lnTo>
                    <a:pt x="1943735" y="704420"/>
                  </a:lnTo>
                  <a:lnTo>
                    <a:pt x="1944370" y="709499"/>
                  </a:lnTo>
                  <a:lnTo>
                    <a:pt x="1944688" y="715213"/>
                  </a:lnTo>
                  <a:lnTo>
                    <a:pt x="1944688" y="720292"/>
                  </a:lnTo>
                  <a:lnTo>
                    <a:pt x="1944688" y="725372"/>
                  </a:lnTo>
                  <a:lnTo>
                    <a:pt x="1944688" y="730768"/>
                  </a:lnTo>
                  <a:lnTo>
                    <a:pt x="1944370" y="735847"/>
                  </a:lnTo>
                  <a:lnTo>
                    <a:pt x="1943735" y="740927"/>
                  </a:lnTo>
                  <a:lnTo>
                    <a:pt x="1942465" y="746006"/>
                  </a:lnTo>
                  <a:lnTo>
                    <a:pt x="1941194" y="751085"/>
                  </a:lnTo>
                  <a:lnTo>
                    <a:pt x="1939606" y="756164"/>
                  </a:lnTo>
                  <a:lnTo>
                    <a:pt x="1938018" y="760926"/>
                  </a:lnTo>
                  <a:lnTo>
                    <a:pt x="1936113" y="766005"/>
                  </a:lnTo>
                  <a:lnTo>
                    <a:pt x="1933890" y="770767"/>
                  </a:lnTo>
                  <a:lnTo>
                    <a:pt x="1931349" y="775529"/>
                  </a:lnTo>
                  <a:lnTo>
                    <a:pt x="1929125" y="779655"/>
                  </a:lnTo>
                  <a:lnTo>
                    <a:pt x="1925949" y="784100"/>
                  </a:lnTo>
                  <a:lnTo>
                    <a:pt x="1923091" y="788226"/>
                  </a:lnTo>
                  <a:lnTo>
                    <a:pt x="1919597" y="792671"/>
                  </a:lnTo>
                  <a:lnTo>
                    <a:pt x="1916104" y="796480"/>
                  </a:lnTo>
                  <a:lnTo>
                    <a:pt x="1912610" y="800607"/>
                  </a:lnTo>
                  <a:lnTo>
                    <a:pt x="1908799" y="804099"/>
                  </a:lnTo>
                  <a:lnTo>
                    <a:pt x="1904352" y="807591"/>
                  </a:lnTo>
                  <a:lnTo>
                    <a:pt x="1900224" y="811083"/>
                  </a:lnTo>
                  <a:lnTo>
                    <a:pt x="1895777" y="813940"/>
                  </a:lnTo>
                  <a:lnTo>
                    <a:pt x="1891013" y="816797"/>
                  </a:lnTo>
                  <a:lnTo>
                    <a:pt x="1684888" y="935523"/>
                  </a:lnTo>
                  <a:lnTo>
                    <a:pt x="1680124" y="938380"/>
                  </a:lnTo>
                  <a:lnTo>
                    <a:pt x="1675995" y="941554"/>
                  </a:lnTo>
                  <a:lnTo>
                    <a:pt x="1671866" y="944094"/>
                  </a:lnTo>
                  <a:lnTo>
                    <a:pt x="1668055" y="947269"/>
                  </a:lnTo>
                  <a:lnTo>
                    <a:pt x="1664562" y="950760"/>
                  </a:lnTo>
                  <a:lnTo>
                    <a:pt x="1661385" y="953935"/>
                  </a:lnTo>
                  <a:lnTo>
                    <a:pt x="1658527" y="957427"/>
                  </a:lnTo>
                  <a:lnTo>
                    <a:pt x="1655986" y="960601"/>
                  </a:lnTo>
                  <a:lnTo>
                    <a:pt x="1654080" y="964093"/>
                  </a:lnTo>
                  <a:lnTo>
                    <a:pt x="1651857" y="967585"/>
                  </a:lnTo>
                  <a:lnTo>
                    <a:pt x="1649952" y="971395"/>
                  </a:lnTo>
                  <a:lnTo>
                    <a:pt x="1648681" y="975204"/>
                  </a:lnTo>
                  <a:lnTo>
                    <a:pt x="1647728" y="978696"/>
                  </a:lnTo>
                  <a:lnTo>
                    <a:pt x="1646776" y="982188"/>
                  </a:lnTo>
                  <a:lnTo>
                    <a:pt x="1646458" y="985997"/>
                  </a:lnTo>
                  <a:lnTo>
                    <a:pt x="1646458" y="989807"/>
                  </a:lnTo>
                  <a:lnTo>
                    <a:pt x="1646458" y="993616"/>
                  </a:lnTo>
                  <a:lnTo>
                    <a:pt x="1646776" y="997108"/>
                  </a:lnTo>
                  <a:lnTo>
                    <a:pt x="1647728" y="1000600"/>
                  </a:lnTo>
                  <a:lnTo>
                    <a:pt x="1648681" y="1004409"/>
                  </a:lnTo>
                  <a:lnTo>
                    <a:pt x="1649952" y="1008219"/>
                  </a:lnTo>
                  <a:lnTo>
                    <a:pt x="1651857" y="1011711"/>
                  </a:lnTo>
                  <a:lnTo>
                    <a:pt x="1654080" y="1015203"/>
                  </a:lnTo>
                  <a:lnTo>
                    <a:pt x="1656304" y="1018695"/>
                  </a:lnTo>
                  <a:lnTo>
                    <a:pt x="1658527" y="1022187"/>
                  </a:lnTo>
                  <a:lnTo>
                    <a:pt x="1661385" y="1025361"/>
                  </a:lnTo>
                  <a:lnTo>
                    <a:pt x="1664562" y="1028853"/>
                  </a:lnTo>
                  <a:lnTo>
                    <a:pt x="1668055" y="1032027"/>
                  </a:lnTo>
                  <a:lnTo>
                    <a:pt x="1671866" y="1035202"/>
                  </a:lnTo>
                  <a:lnTo>
                    <a:pt x="1675995" y="1038376"/>
                  </a:lnTo>
                  <a:lnTo>
                    <a:pt x="1680442" y="1040916"/>
                  </a:lnTo>
                  <a:lnTo>
                    <a:pt x="1684888" y="1043773"/>
                  </a:lnTo>
                  <a:lnTo>
                    <a:pt x="1891013" y="1162499"/>
                  </a:lnTo>
                  <a:lnTo>
                    <a:pt x="1895777" y="1165674"/>
                  </a:lnTo>
                  <a:lnTo>
                    <a:pt x="1900224" y="1168848"/>
                  </a:lnTo>
                  <a:lnTo>
                    <a:pt x="1904352" y="1171705"/>
                  </a:lnTo>
                  <a:lnTo>
                    <a:pt x="1908799" y="1175514"/>
                  </a:lnTo>
                  <a:lnTo>
                    <a:pt x="1912610" y="1179006"/>
                  </a:lnTo>
                  <a:lnTo>
                    <a:pt x="1916104" y="1182816"/>
                  </a:lnTo>
                  <a:lnTo>
                    <a:pt x="1919597" y="1186625"/>
                  </a:lnTo>
                  <a:lnTo>
                    <a:pt x="1923091" y="1191069"/>
                  </a:lnTo>
                  <a:lnTo>
                    <a:pt x="1925949" y="1195196"/>
                  </a:lnTo>
                  <a:lnTo>
                    <a:pt x="1929125" y="1199641"/>
                  </a:lnTo>
                  <a:lnTo>
                    <a:pt x="1931349" y="1204402"/>
                  </a:lnTo>
                  <a:lnTo>
                    <a:pt x="1933890" y="1209164"/>
                  </a:lnTo>
                  <a:lnTo>
                    <a:pt x="1936113" y="1213608"/>
                  </a:lnTo>
                  <a:lnTo>
                    <a:pt x="1938018" y="1218370"/>
                  </a:lnTo>
                  <a:lnTo>
                    <a:pt x="1939606" y="1223449"/>
                  </a:lnTo>
                  <a:lnTo>
                    <a:pt x="1941194" y="1228211"/>
                  </a:lnTo>
                  <a:lnTo>
                    <a:pt x="1942465" y="1233290"/>
                  </a:lnTo>
                  <a:lnTo>
                    <a:pt x="1943735" y="1238369"/>
                  </a:lnTo>
                  <a:lnTo>
                    <a:pt x="1944370" y="1243449"/>
                  </a:lnTo>
                  <a:lnTo>
                    <a:pt x="1944688" y="1249163"/>
                  </a:lnTo>
                  <a:lnTo>
                    <a:pt x="1944688" y="1254242"/>
                  </a:lnTo>
                  <a:lnTo>
                    <a:pt x="1944688" y="1259321"/>
                  </a:lnTo>
                  <a:lnTo>
                    <a:pt x="1944688" y="1264718"/>
                  </a:lnTo>
                  <a:lnTo>
                    <a:pt x="1944370" y="1269797"/>
                  </a:lnTo>
                  <a:lnTo>
                    <a:pt x="1943735" y="1274876"/>
                  </a:lnTo>
                  <a:lnTo>
                    <a:pt x="1942465" y="1280273"/>
                  </a:lnTo>
                  <a:lnTo>
                    <a:pt x="1941194" y="1285352"/>
                  </a:lnTo>
                  <a:lnTo>
                    <a:pt x="1939606" y="1290431"/>
                  </a:lnTo>
                  <a:lnTo>
                    <a:pt x="1937701" y="1295510"/>
                  </a:lnTo>
                  <a:lnTo>
                    <a:pt x="1935795" y="1300589"/>
                  </a:lnTo>
                  <a:lnTo>
                    <a:pt x="1933254" y="1305351"/>
                  </a:lnTo>
                  <a:lnTo>
                    <a:pt x="1930713" y="1310430"/>
                  </a:lnTo>
                  <a:lnTo>
                    <a:pt x="1729670" y="1658672"/>
                  </a:lnTo>
                  <a:lnTo>
                    <a:pt x="1726494" y="1663434"/>
                  </a:lnTo>
                  <a:lnTo>
                    <a:pt x="1723318" y="1668196"/>
                  </a:lnTo>
                  <a:lnTo>
                    <a:pt x="1720142" y="1672640"/>
                  </a:lnTo>
                  <a:lnTo>
                    <a:pt x="1716648" y="1676449"/>
                  </a:lnTo>
                  <a:lnTo>
                    <a:pt x="1713155" y="1680259"/>
                  </a:lnTo>
                  <a:lnTo>
                    <a:pt x="1709344" y="1684385"/>
                  </a:lnTo>
                  <a:lnTo>
                    <a:pt x="1705215" y="1687243"/>
                  </a:lnTo>
                  <a:lnTo>
                    <a:pt x="1701086" y="1691052"/>
                  </a:lnTo>
                  <a:lnTo>
                    <a:pt x="1696640" y="1693909"/>
                  </a:lnTo>
                  <a:lnTo>
                    <a:pt x="1692193" y="1696766"/>
                  </a:lnTo>
                  <a:lnTo>
                    <a:pt x="1687746" y="1699623"/>
                  </a:lnTo>
                  <a:lnTo>
                    <a:pt x="1682982" y="1701845"/>
                  </a:lnTo>
                  <a:lnTo>
                    <a:pt x="1678218" y="1703750"/>
                  </a:lnTo>
                  <a:lnTo>
                    <a:pt x="1673454" y="1705655"/>
                  </a:lnTo>
                  <a:lnTo>
                    <a:pt x="1668373" y="1707242"/>
                  </a:lnTo>
                  <a:lnTo>
                    <a:pt x="1663609" y="1708829"/>
                  </a:lnTo>
                  <a:lnTo>
                    <a:pt x="1658527" y="1710099"/>
                  </a:lnTo>
                  <a:lnTo>
                    <a:pt x="1653445" y="1711369"/>
                  </a:lnTo>
                  <a:lnTo>
                    <a:pt x="1648364" y="1712004"/>
                  </a:lnTo>
                  <a:lnTo>
                    <a:pt x="1642964" y="1712321"/>
                  </a:lnTo>
                  <a:lnTo>
                    <a:pt x="1637883" y="1712956"/>
                  </a:lnTo>
                  <a:lnTo>
                    <a:pt x="1632801" y="1712956"/>
                  </a:lnTo>
                  <a:lnTo>
                    <a:pt x="1627402" y="1712321"/>
                  </a:lnTo>
                  <a:lnTo>
                    <a:pt x="1622320" y="1712004"/>
                  </a:lnTo>
                  <a:lnTo>
                    <a:pt x="1617238" y="1711369"/>
                  </a:lnTo>
                  <a:lnTo>
                    <a:pt x="1611522" y="1710099"/>
                  </a:lnTo>
                  <a:lnTo>
                    <a:pt x="1606440" y="1708829"/>
                  </a:lnTo>
                  <a:lnTo>
                    <a:pt x="1601358" y="1707242"/>
                  </a:lnTo>
                  <a:lnTo>
                    <a:pt x="1596277" y="1705337"/>
                  </a:lnTo>
                  <a:lnTo>
                    <a:pt x="1591195" y="1703432"/>
                  </a:lnTo>
                  <a:lnTo>
                    <a:pt x="1586113" y="1701210"/>
                  </a:lnTo>
                  <a:lnTo>
                    <a:pt x="1581349" y="1698353"/>
                  </a:lnTo>
                  <a:lnTo>
                    <a:pt x="1375542" y="1579627"/>
                  </a:lnTo>
                  <a:lnTo>
                    <a:pt x="1371096" y="1576770"/>
                  </a:lnTo>
                  <a:lnTo>
                    <a:pt x="1366332" y="1574548"/>
                  </a:lnTo>
                  <a:lnTo>
                    <a:pt x="1361568" y="1572643"/>
                  </a:lnTo>
                  <a:lnTo>
                    <a:pt x="1356803" y="1571056"/>
                  </a:lnTo>
                  <a:lnTo>
                    <a:pt x="1352039" y="1569469"/>
                  </a:lnTo>
                  <a:lnTo>
                    <a:pt x="1347910" y="1568199"/>
                  </a:lnTo>
                  <a:lnTo>
                    <a:pt x="1343464" y="1567564"/>
                  </a:lnTo>
                  <a:lnTo>
                    <a:pt x="1339335" y="1567247"/>
                  </a:lnTo>
                  <a:lnTo>
                    <a:pt x="1335206" y="1566612"/>
                  </a:lnTo>
                  <a:lnTo>
                    <a:pt x="1331078" y="1566612"/>
                  </a:lnTo>
                  <a:lnTo>
                    <a:pt x="1326949" y="1567247"/>
                  </a:lnTo>
                  <a:lnTo>
                    <a:pt x="1323137" y="1567882"/>
                  </a:lnTo>
                  <a:lnTo>
                    <a:pt x="1319644" y="1568517"/>
                  </a:lnTo>
                  <a:lnTo>
                    <a:pt x="1316150" y="1569786"/>
                  </a:lnTo>
                  <a:lnTo>
                    <a:pt x="1312656" y="1571374"/>
                  </a:lnTo>
                  <a:lnTo>
                    <a:pt x="1309480" y="1572961"/>
                  </a:lnTo>
                  <a:lnTo>
                    <a:pt x="1306304" y="1574866"/>
                  </a:lnTo>
                  <a:lnTo>
                    <a:pt x="1303446" y="1577405"/>
                  </a:lnTo>
                  <a:lnTo>
                    <a:pt x="1300270" y="1579627"/>
                  </a:lnTo>
                  <a:lnTo>
                    <a:pt x="1298047" y="1582484"/>
                  </a:lnTo>
                  <a:lnTo>
                    <a:pt x="1295188" y="1585659"/>
                  </a:lnTo>
                  <a:lnTo>
                    <a:pt x="1293283" y="1588516"/>
                  </a:lnTo>
                  <a:lnTo>
                    <a:pt x="1291059" y="1592325"/>
                  </a:lnTo>
                  <a:lnTo>
                    <a:pt x="1289471" y="1595817"/>
                  </a:lnTo>
                  <a:lnTo>
                    <a:pt x="1287566" y="1599944"/>
                  </a:lnTo>
                  <a:lnTo>
                    <a:pt x="1285978" y="1604071"/>
                  </a:lnTo>
                  <a:lnTo>
                    <a:pt x="1284707" y="1608198"/>
                  </a:lnTo>
                  <a:lnTo>
                    <a:pt x="1284072" y="1612959"/>
                  </a:lnTo>
                  <a:lnTo>
                    <a:pt x="1282802" y="1618039"/>
                  </a:lnTo>
                  <a:lnTo>
                    <a:pt x="1282484" y="1622800"/>
                  </a:lnTo>
                  <a:lnTo>
                    <a:pt x="1281849" y="1628197"/>
                  </a:lnTo>
                  <a:lnTo>
                    <a:pt x="1281849" y="1633594"/>
                  </a:lnTo>
                  <a:lnTo>
                    <a:pt x="1281849" y="1871046"/>
                  </a:lnTo>
                  <a:lnTo>
                    <a:pt x="1281531" y="1877077"/>
                  </a:lnTo>
                  <a:lnTo>
                    <a:pt x="1281214" y="1882156"/>
                  </a:lnTo>
                  <a:lnTo>
                    <a:pt x="1280261" y="1887553"/>
                  </a:lnTo>
                  <a:lnTo>
                    <a:pt x="1279626" y="1892950"/>
                  </a:lnTo>
                  <a:lnTo>
                    <a:pt x="1278355" y="1898029"/>
                  </a:lnTo>
                  <a:lnTo>
                    <a:pt x="1276767" y="1903108"/>
                  </a:lnTo>
                  <a:lnTo>
                    <a:pt x="1275179" y="1908187"/>
                  </a:lnTo>
                  <a:lnTo>
                    <a:pt x="1273274" y="1913266"/>
                  </a:lnTo>
                  <a:lnTo>
                    <a:pt x="1271050" y="1918028"/>
                  </a:lnTo>
                  <a:lnTo>
                    <a:pt x="1268510" y="1922790"/>
                  </a:lnTo>
                  <a:lnTo>
                    <a:pt x="1266286" y="1927234"/>
                  </a:lnTo>
                  <a:lnTo>
                    <a:pt x="1263110" y="1931361"/>
                  </a:lnTo>
                  <a:lnTo>
                    <a:pt x="1260570" y="1935805"/>
                  </a:lnTo>
                  <a:lnTo>
                    <a:pt x="1256758" y="1939932"/>
                  </a:lnTo>
                  <a:lnTo>
                    <a:pt x="1253900" y="1944059"/>
                  </a:lnTo>
                  <a:lnTo>
                    <a:pt x="1250088" y="1947551"/>
                  </a:lnTo>
                  <a:lnTo>
                    <a:pt x="1246277" y="1951360"/>
                  </a:lnTo>
                  <a:lnTo>
                    <a:pt x="1242466" y="1954535"/>
                  </a:lnTo>
                  <a:lnTo>
                    <a:pt x="1238337" y="1958027"/>
                  </a:lnTo>
                  <a:lnTo>
                    <a:pt x="1234208" y="1960884"/>
                  </a:lnTo>
                  <a:lnTo>
                    <a:pt x="1229444" y="1963423"/>
                  </a:lnTo>
                  <a:lnTo>
                    <a:pt x="1224998" y="1966280"/>
                  </a:lnTo>
                  <a:lnTo>
                    <a:pt x="1220551" y="1968502"/>
                  </a:lnTo>
                  <a:lnTo>
                    <a:pt x="1215787" y="1971042"/>
                  </a:lnTo>
                  <a:lnTo>
                    <a:pt x="1210706" y="1972947"/>
                  </a:lnTo>
                  <a:lnTo>
                    <a:pt x="1205624" y="1974534"/>
                  </a:lnTo>
                  <a:lnTo>
                    <a:pt x="1200542" y="1976121"/>
                  </a:lnTo>
                  <a:lnTo>
                    <a:pt x="1195461" y="1977391"/>
                  </a:lnTo>
                  <a:lnTo>
                    <a:pt x="1190379" y="1978026"/>
                  </a:lnTo>
                  <a:lnTo>
                    <a:pt x="1184662" y="1978978"/>
                  </a:lnTo>
                  <a:lnTo>
                    <a:pt x="1179263" y="1979296"/>
                  </a:lnTo>
                  <a:lnTo>
                    <a:pt x="1173864" y="1979613"/>
                  </a:lnTo>
                  <a:lnTo>
                    <a:pt x="771142" y="1979613"/>
                  </a:lnTo>
                  <a:lnTo>
                    <a:pt x="765743" y="1979296"/>
                  </a:lnTo>
                  <a:lnTo>
                    <a:pt x="760344" y="1978978"/>
                  </a:lnTo>
                  <a:lnTo>
                    <a:pt x="754944" y="1978026"/>
                  </a:lnTo>
                  <a:lnTo>
                    <a:pt x="749545" y="1977391"/>
                  </a:lnTo>
                  <a:lnTo>
                    <a:pt x="744146" y="1976121"/>
                  </a:lnTo>
                  <a:lnTo>
                    <a:pt x="739064" y="1974534"/>
                  </a:lnTo>
                  <a:lnTo>
                    <a:pt x="733982" y="1972947"/>
                  </a:lnTo>
                  <a:lnTo>
                    <a:pt x="729218" y="1971042"/>
                  </a:lnTo>
                  <a:lnTo>
                    <a:pt x="724772" y="1968502"/>
                  </a:lnTo>
                  <a:lnTo>
                    <a:pt x="720008" y="1966280"/>
                  </a:lnTo>
                  <a:lnTo>
                    <a:pt x="715244" y="1963423"/>
                  </a:lnTo>
                  <a:lnTo>
                    <a:pt x="710797" y="1960884"/>
                  </a:lnTo>
                  <a:lnTo>
                    <a:pt x="706668" y="1958027"/>
                  </a:lnTo>
                  <a:lnTo>
                    <a:pt x="702540" y="1954535"/>
                  </a:lnTo>
                  <a:lnTo>
                    <a:pt x="698728" y="1951360"/>
                  </a:lnTo>
                  <a:lnTo>
                    <a:pt x="694917" y="1947551"/>
                  </a:lnTo>
                  <a:lnTo>
                    <a:pt x="691423" y="1944059"/>
                  </a:lnTo>
                  <a:lnTo>
                    <a:pt x="687930" y="1939932"/>
                  </a:lnTo>
                  <a:lnTo>
                    <a:pt x="684754" y="1935805"/>
                  </a:lnTo>
                  <a:lnTo>
                    <a:pt x="681578" y="1931361"/>
                  </a:lnTo>
                  <a:lnTo>
                    <a:pt x="678719" y="1927234"/>
                  </a:lnTo>
                  <a:lnTo>
                    <a:pt x="675861" y="1922790"/>
                  </a:lnTo>
                  <a:lnTo>
                    <a:pt x="673638" y="1918028"/>
                  </a:lnTo>
                  <a:lnTo>
                    <a:pt x="671732" y="1913266"/>
                  </a:lnTo>
                  <a:lnTo>
                    <a:pt x="669826" y="1908187"/>
                  </a:lnTo>
                  <a:lnTo>
                    <a:pt x="667921" y="1903108"/>
                  </a:lnTo>
                  <a:lnTo>
                    <a:pt x="666650" y="1898029"/>
                  </a:lnTo>
                  <a:lnTo>
                    <a:pt x="665380" y="1892950"/>
                  </a:lnTo>
                  <a:lnTo>
                    <a:pt x="664110" y="1887553"/>
                  </a:lnTo>
                  <a:lnTo>
                    <a:pt x="663474" y="1882156"/>
                  </a:lnTo>
                  <a:lnTo>
                    <a:pt x="663157" y="1877077"/>
                  </a:lnTo>
                  <a:lnTo>
                    <a:pt x="663157" y="1871046"/>
                  </a:lnTo>
                  <a:lnTo>
                    <a:pt x="663157" y="1633594"/>
                  </a:lnTo>
                  <a:lnTo>
                    <a:pt x="663157" y="1628197"/>
                  </a:lnTo>
                  <a:lnTo>
                    <a:pt x="662839" y="1623118"/>
                  </a:lnTo>
                  <a:lnTo>
                    <a:pt x="661886" y="1618039"/>
                  </a:lnTo>
                  <a:lnTo>
                    <a:pt x="661251" y="1612959"/>
                  </a:lnTo>
                  <a:lnTo>
                    <a:pt x="659981" y="1608515"/>
                  </a:lnTo>
                  <a:lnTo>
                    <a:pt x="658710" y="1604071"/>
                  </a:lnTo>
                  <a:lnTo>
                    <a:pt x="657122" y="1599944"/>
                  </a:lnTo>
                  <a:lnTo>
                    <a:pt x="655534" y="1596135"/>
                  </a:lnTo>
                  <a:lnTo>
                    <a:pt x="653629" y="1592325"/>
                  </a:lnTo>
                  <a:lnTo>
                    <a:pt x="651723" y="1588516"/>
                  </a:lnTo>
                  <a:lnTo>
                    <a:pt x="649500" y="1585659"/>
                  </a:lnTo>
                  <a:lnTo>
                    <a:pt x="646959" y="1582484"/>
                  </a:lnTo>
                  <a:lnTo>
                    <a:pt x="644418" y="1579627"/>
                  </a:lnTo>
                  <a:lnTo>
                    <a:pt x="641560" y="1577405"/>
                  </a:lnTo>
                  <a:lnTo>
                    <a:pt x="638384" y="1574866"/>
                  </a:lnTo>
                  <a:lnTo>
                    <a:pt x="635525" y="1572961"/>
                  </a:lnTo>
                  <a:lnTo>
                    <a:pt x="632032" y="1571374"/>
                  </a:lnTo>
                  <a:lnTo>
                    <a:pt x="628538" y="1569786"/>
                  </a:lnTo>
                  <a:lnTo>
                    <a:pt x="625044" y="1568517"/>
                  </a:lnTo>
                  <a:lnTo>
                    <a:pt x="621551" y="1567882"/>
                  </a:lnTo>
                  <a:lnTo>
                    <a:pt x="617739" y="1567247"/>
                  </a:lnTo>
                  <a:lnTo>
                    <a:pt x="613610" y="1566612"/>
                  </a:lnTo>
                  <a:lnTo>
                    <a:pt x="609799" y="1566612"/>
                  </a:lnTo>
                  <a:lnTo>
                    <a:pt x="605353" y="1567247"/>
                  </a:lnTo>
                  <a:lnTo>
                    <a:pt x="601224" y="1567564"/>
                  </a:lnTo>
                  <a:lnTo>
                    <a:pt x="596778" y="1568199"/>
                  </a:lnTo>
                  <a:lnTo>
                    <a:pt x="592649" y="1569469"/>
                  </a:lnTo>
                  <a:lnTo>
                    <a:pt x="587885" y="1571056"/>
                  </a:lnTo>
                  <a:lnTo>
                    <a:pt x="583438" y="1572643"/>
                  </a:lnTo>
                  <a:lnTo>
                    <a:pt x="578674" y="1574548"/>
                  </a:lnTo>
                  <a:lnTo>
                    <a:pt x="574228" y="1576770"/>
                  </a:lnTo>
                  <a:lnTo>
                    <a:pt x="569146" y="1579627"/>
                  </a:lnTo>
                  <a:lnTo>
                    <a:pt x="363339" y="1698353"/>
                  </a:lnTo>
                  <a:lnTo>
                    <a:pt x="358575" y="1701210"/>
                  </a:lnTo>
                  <a:lnTo>
                    <a:pt x="353493" y="1703432"/>
                  </a:lnTo>
                  <a:lnTo>
                    <a:pt x="348411" y="1705337"/>
                  </a:lnTo>
                  <a:lnTo>
                    <a:pt x="343330" y="1707242"/>
                  </a:lnTo>
                  <a:lnTo>
                    <a:pt x="338248" y="1708829"/>
                  </a:lnTo>
                  <a:lnTo>
                    <a:pt x="333166" y="1710099"/>
                  </a:lnTo>
                  <a:lnTo>
                    <a:pt x="328085" y="1711369"/>
                  </a:lnTo>
                  <a:lnTo>
                    <a:pt x="323003" y="1712004"/>
                  </a:lnTo>
                  <a:lnTo>
                    <a:pt x="317286" y="1712321"/>
                  </a:lnTo>
                  <a:lnTo>
                    <a:pt x="312205" y="1712956"/>
                  </a:lnTo>
                  <a:lnTo>
                    <a:pt x="306805" y="1712956"/>
                  </a:lnTo>
                  <a:lnTo>
                    <a:pt x="301724" y="1712321"/>
                  </a:lnTo>
                  <a:lnTo>
                    <a:pt x="296642" y="1712004"/>
                  </a:lnTo>
                  <a:lnTo>
                    <a:pt x="291560" y="1711369"/>
                  </a:lnTo>
                  <a:lnTo>
                    <a:pt x="286479" y="1710099"/>
                  </a:lnTo>
                  <a:lnTo>
                    <a:pt x="281397" y="1708829"/>
                  </a:lnTo>
                  <a:lnTo>
                    <a:pt x="276315" y="1707242"/>
                  </a:lnTo>
                  <a:lnTo>
                    <a:pt x="271551" y="1705655"/>
                  </a:lnTo>
                  <a:lnTo>
                    <a:pt x="266470" y="1703750"/>
                  </a:lnTo>
                  <a:lnTo>
                    <a:pt x="261706" y="1701845"/>
                  </a:lnTo>
                  <a:lnTo>
                    <a:pt x="256941" y="1699623"/>
                  </a:lnTo>
                  <a:lnTo>
                    <a:pt x="252813" y="1696766"/>
                  </a:lnTo>
                  <a:lnTo>
                    <a:pt x="248049" y="1693909"/>
                  </a:lnTo>
                  <a:lnTo>
                    <a:pt x="243602" y="1691052"/>
                  </a:lnTo>
                  <a:lnTo>
                    <a:pt x="239791" y="1687243"/>
                  </a:lnTo>
                  <a:lnTo>
                    <a:pt x="235980" y="1684385"/>
                  </a:lnTo>
                  <a:lnTo>
                    <a:pt x="231851" y="1680259"/>
                  </a:lnTo>
                  <a:lnTo>
                    <a:pt x="228040" y="1676449"/>
                  </a:lnTo>
                  <a:lnTo>
                    <a:pt x="224863" y="1672640"/>
                  </a:lnTo>
                  <a:lnTo>
                    <a:pt x="221370" y="1668196"/>
                  </a:lnTo>
                  <a:lnTo>
                    <a:pt x="218194" y="1663434"/>
                  </a:lnTo>
                  <a:lnTo>
                    <a:pt x="215335" y="1658672"/>
                  </a:lnTo>
                  <a:lnTo>
                    <a:pt x="14292" y="1310430"/>
                  </a:lnTo>
                  <a:lnTo>
                    <a:pt x="11751" y="1305351"/>
                  </a:lnTo>
                  <a:lnTo>
                    <a:pt x="9211" y="1300589"/>
                  </a:lnTo>
                  <a:lnTo>
                    <a:pt x="6987" y="1295510"/>
                  </a:lnTo>
                  <a:lnTo>
                    <a:pt x="5399" y="1290431"/>
                  </a:lnTo>
                  <a:lnTo>
                    <a:pt x="3811" y="1285352"/>
                  </a:lnTo>
                  <a:lnTo>
                    <a:pt x="2541" y="1280273"/>
                  </a:lnTo>
                  <a:lnTo>
                    <a:pt x="1588" y="1274876"/>
                  </a:lnTo>
                  <a:lnTo>
                    <a:pt x="635" y="1269797"/>
                  </a:lnTo>
                  <a:lnTo>
                    <a:pt x="318" y="1264718"/>
                  </a:lnTo>
                  <a:lnTo>
                    <a:pt x="0" y="1259321"/>
                  </a:lnTo>
                  <a:lnTo>
                    <a:pt x="0" y="1254242"/>
                  </a:lnTo>
                  <a:lnTo>
                    <a:pt x="318" y="1249163"/>
                  </a:lnTo>
                  <a:lnTo>
                    <a:pt x="635" y="1243449"/>
                  </a:lnTo>
                  <a:lnTo>
                    <a:pt x="1588" y="1238369"/>
                  </a:lnTo>
                  <a:lnTo>
                    <a:pt x="2223" y="1233290"/>
                  </a:lnTo>
                  <a:lnTo>
                    <a:pt x="3494" y="1228211"/>
                  </a:lnTo>
                  <a:lnTo>
                    <a:pt x="5082" y="1223449"/>
                  </a:lnTo>
                  <a:lnTo>
                    <a:pt x="6987" y="1218370"/>
                  </a:lnTo>
                  <a:lnTo>
                    <a:pt x="8893" y="1213608"/>
                  </a:lnTo>
                  <a:lnTo>
                    <a:pt x="10799" y="1209164"/>
                  </a:lnTo>
                  <a:lnTo>
                    <a:pt x="13339" y="1204402"/>
                  </a:lnTo>
                  <a:lnTo>
                    <a:pt x="15880" y="1199641"/>
                  </a:lnTo>
                  <a:lnTo>
                    <a:pt x="18739" y="1195196"/>
                  </a:lnTo>
                  <a:lnTo>
                    <a:pt x="21915" y="1191069"/>
                  </a:lnTo>
                  <a:lnTo>
                    <a:pt x="25091" y="1186625"/>
                  </a:lnTo>
                  <a:lnTo>
                    <a:pt x="28584" y="1182816"/>
                  </a:lnTo>
                  <a:lnTo>
                    <a:pt x="32396" y="1179006"/>
                  </a:lnTo>
                  <a:lnTo>
                    <a:pt x="36207" y="1175514"/>
                  </a:lnTo>
                  <a:lnTo>
                    <a:pt x="40336" y="1171705"/>
                  </a:lnTo>
                  <a:lnTo>
                    <a:pt x="44465" y="1168848"/>
                  </a:lnTo>
                  <a:lnTo>
                    <a:pt x="49229" y="1165674"/>
                  </a:lnTo>
                  <a:lnTo>
                    <a:pt x="53993" y="1162499"/>
                  </a:lnTo>
                  <a:lnTo>
                    <a:pt x="259800" y="1043773"/>
                  </a:lnTo>
                  <a:lnTo>
                    <a:pt x="264564" y="1040916"/>
                  </a:lnTo>
                  <a:lnTo>
                    <a:pt x="268693" y="1038376"/>
                  </a:lnTo>
                  <a:lnTo>
                    <a:pt x="272822" y="1035202"/>
                  </a:lnTo>
                  <a:lnTo>
                    <a:pt x="276633" y="1032027"/>
                  </a:lnTo>
                  <a:lnTo>
                    <a:pt x="280127" y="1028853"/>
                  </a:lnTo>
                  <a:lnTo>
                    <a:pt x="283303" y="1025361"/>
                  </a:lnTo>
                  <a:lnTo>
                    <a:pt x="286161" y="1022187"/>
                  </a:lnTo>
                  <a:lnTo>
                    <a:pt x="288702" y="1018695"/>
                  </a:lnTo>
                  <a:lnTo>
                    <a:pt x="291243" y="1015203"/>
                  </a:lnTo>
                  <a:lnTo>
                    <a:pt x="293148" y="1011711"/>
                  </a:lnTo>
                  <a:lnTo>
                    <a:pt x="294736" y="1008219"/>
                  </a:lnTo>
                  <a:lnTo>
                    <a:pt x="295689" y="1004409"/>
                  </a:lnTo>
                  <a:lnTo>
                    <a:pt x="296960" y="1000600"/>
                  </a:lnTo>
                  <a:lnTo>
                    <a:pt x="297912" y="997108"/>
                  </a:lnTo>
                  <a:lnTo>
                    <a:pt x="298230" y="993616"/>
                  </a:lnTo>
                  <a:lnTo>
                    <a:pt x="298230" y="989807"/>
                  </a:lnTo>
                  <a:lnTo>
                    <a:pt x="298230" y="985997"/>
                  </a:lnTo>
                  <a:lnTo>
                    <a:pt x="297912" y="982188"/>
                  </a:lnTo>
                  <a:lnTo>
                    <a:pt x="296960" y="978696"/>
                  </a:lnTo>
                  <a:lnTo>
                    <a:pt x="295689" y="975204"/>
                  </a:lnTo>
                  <a:lnTo>
                    <a:pt x="294736" y="971395"/>
                  </a:lnTo>
                  <a:lnTo>
                    <a:pt x="293148" y="967585"/>
                  </a:lnTo>
                  <a:lnTo>
                    <a:pt x="291243" y="964093"/>
                  </a:lnTo>
                  <a:lnTo>
                    <a:pt x="288702" y="960601"/>
                  </a:lnTo>
                  <a:lnTo>
                    <a:pt x="286161" y="957427"/>
                  </a:lnTo>
                  <a:lnTo>
                    <a:pt x="283303" y="953935"/>
                  </a:lnTo>
                  <a:lnTo>
                    <a:pt x="280127" y="950760"/>
                  </a:lnTo>
                  <a:lnTo>
                    <a:pt x="276633" y="947269"/>
                  </a:lnTo>
                  <a:lnTo>
                    <a:pt x="272822" y="944094"/>
                  </a:lnTo>
                  <a:lnTo>
                    <a:pt x="268693" y="941554"/>
                  </a:lnTo>
                  <a:lnTo>
                    <a:pt x="264564" y="938380"/>
                  </a:lnTo>
                  <a:lnTo>
                    <a:pt x="259800" y="935523"/>
                  </a:lnTo>
                  <a:lnTo>
                    <a:pt x="53993" y="816797"/>
                  </a:lnTo>
                  <a:lnTo>
                    <a:pt x="49229" y="813940"/>
                  </a:lnTo>
                  <a:lnTo>
                    <a:pt x="44465" y="811083"/>
                  </a:lnTo>
                  <a:lnTo>
                    <a:pt x="40336" y="807591"/>
                  </a:lnTo>
                  <a:lnTo>
                    <a:pt x="36207" y="804099"/>
                  </a:lnTo>
                  <a:lnTo>
                    <a:pt x="32396" y="800607"/>
                  </a:lnTo>
                  <a:lnTo>
                    <a:pt x="28584" y="796480"/>
                  </a:lnTo>
                  <a:lnTo>
                    <a:pt x="25091" y="792671"/>
                  </a:lnTo>
                  <a:lnTo>
                    <a:pt x="21915" y="788226"/>
                  </a:lnTo>
                  <a:lnTo>
                    <a:pt x="18739" y="784100"/>
                  </a:lnTo>
                  <a:lnTo>
                    <a:pt x="15880" y="779655"/>
                  </a:lnTo>
                  <a:lnTo>
                    <a:pt x="13339" y="775529"/>
                  </a:lnTo>
                  <a:lnTo>
                    <a:pt x="10799" y="770767"/>
                  </a:lnTo>
                  <a:lnTo>
                    <a:pt x="8893" y="766005"/>
                  </a:lnTo>
                  <a:lnTo>
                    <a:pt x="6987" y="760926"/>
                  </a:lnTo>
                  <a:lnTo>
                    <a:pt x="5082" y="756164"/>
                  </a:lnTo>
                  <a:lnTo>
                    <a:pt x="3494" y="751085"/>
                  </a:lnTo>
                  <a:lnTo>
                    <a:pt x="2223" y="746006"/>
                  </a:lnTo>
                  <a:lnTo>
                    <a:pt x="1588" y="740927"/>
                  </a:lnTo>
                  <a:lnTo>
                    <a:pt x="635" y="735847"/>
                  </a:lnTo>
                  <a:lnTo>
                    <a:pt x="318" y="730768"/>
                  </a:lnTo>
                  <a:lnTo>
                    <a:pt x="0" y="725372"/>
                  </a:lnTo>
                  <a:lnTo>
                    <a:pt x="0" y="720292"/>
                  </a:lnTo>
                  <a:lnTo>
                    <a:pt x="318" y="715213"/>
                  </a:lnTo>
                  <a:lnTo>
                    <a:pt x="635" y="709499"/>
                  </a:lnTo>
                  <a:lnTo>
                    <a:pt x="1588" y="704420"/>
                  </a:lnTo>
                  <a:lnTo>
                    <a:pt x="2541" y="699341"/>
                  </a:lnTo>
                  <a:lnTo>
                    <a:pt x="3811" y="693944"/>
                  </a:lnTo>
                  <a:lnTo>
                    <a:pt x="5399" y="688865"/>
                  </a:lnTo>
                  <a:lnTo>
                    <a:pt x="6987" y="683786"/>
                  </a:lnTo>
                  <a:lnTo>
                    <a:pt x="9211" y="678707"/>
                  </a:lnTo>
                  <a:lnTo>
                    <a:pt x="11751" y="673945"/>
                  </a:lnTo>
                  <a:lnTo>
                    <a:pt x="14292" y="668866"/>
                  </a:lnTo>
                  <a:lnTo>
                    <a:pt x="215335" y="320624"/>
                  </a:lnTo>
                  <a:lnTo>
                    <a:pt x="218194" y="315862"/>
                  </a:lnTo>
                  <a:lnTo>
                    <a:pt x="221370" y="311418"/>
                  </a:lnTo>
                  <a:lnTo>
                    <a:pt x="224863" y="307291"/>
                  </a:lnTo>
                  <a:lnTo>
                    <a:pt x="228040" y="302847"/>
                  </a:lnTo>
                  <a:lnTo>
                    <a:pt x="231851" y="299037"/>
                  </a:lnTo>
                  <a:lnTo>
                    <a:pt x="235980" y="295545"/>
                  </a:lnTo>
                  <a:lnTo>
                    <a:pt x="239791" y="292053"/>
                  </a:lnTo>
                  <a:lnTo>
                    <a:pt x="243602" y="288562"/>
                  </a:lnTo>
                  <a:lnTo>
                    <a:pt x="248049" y="285704"/>
                  </a:lnTo>
                  <a:lnTo>
                    <a:pt x="252813" y="282530"/>
                  </a:lnTo>
                  <a:lnTo>
                    <a:pt x="256941" y="280308"/>
                  </a:lnTo>
                  <a:lnTo>
                    <a:pt x="261706" y="277768"/>
                  </a:lnTo>
                  <a:lnTo>
                    <a:pt x="266470" y="275546"/>
                  </a:lnTo>
                  <a:lnTo>
                    <a:pt x="271551" y="273641"/>
                  </a:lnTo>
                  <a:lnTo>
                    <a:pt x="276315" y="272054"/>
                  </a:lnTo>
                  <a:lnTo>
                    <a:pt x="281397" y="270467"/>
                  </a:lnTo>
                  <a:lnTo>
                    <a:pt x="286479" y="269197"/>
                  </a:lnTo>
                  <a:lnTo>
                    <a:pt x="291560" y="268562"/>
                  </a:lnTo>
                  <a:lnTo>
                    <a:pt x="296642" y="267610"/>
                  </a:lnTo>
                  <a:lnTo>
                    <a:pt x="301724" y="266975"/>
                  </a:lnTo>
                  <a:lnTo>
                    <a:pt x="306805" y="266975"/>
                  </a:lnTo>
                  <a:lnTo>
                    <a:pt x="312205" y="266975"/>
                  </a:lnTo>
                  <a:lnTo>
                    <a:pt x="317286" y="266975"/>
                  </a:lnTo>
                  <a:lnTo>
                    <a:pt x="323003" y="267610"/>
                  </a:lnTo>
                  <a:lnTo>
                    <a:pt x="328085" y="268562"/>
                  </a:lnTo>
                  <a:lnTo>
                    <a:pt x="333166" y="269197"/>
                  </a:lnTo>
                  <a:lnTo>
                    <a:pt x="338248" y="270784"/>
                  </a:lnTo>
                  <a:lnTo>
                    <a:pt x="343330" y="272372"/>
                  </a:lnTo>
                  <a:lnTo>
                    <a:pt x="348411" y="273959"/>
                  </a:lnTo>
                  <a:lnTo>
                    <a:pt x="353493" y="276181"/>
                  </a:lnTo>
                  <a:lnTo>
                    <a:pt x="358575" y="278721"/>
                  </a:lnTo>
                  <a:lnTo>
                    <a:pt x="363339" y="281260"/>
                  </a:lnTo>
                  <a:lnTo>
                    <a:pt x="569146" y="399986"/>
                  </a:lnTo>
                  <a:lnTo>
                    <a:pt x="574228" y="402526"/>
                  </a:lnTo>
                  <a:lnTo>
                    <a:pt x="578674" y="404748"/>
                  </a:lnTo>
                  <a:lnTo>
                    <a:pt x="583438" y="406653"/>
                  </a:lnTo>
                  <a:lnTo>
                    <a:pt x="587885" y="408875"/>
                  </a:lnTo>
                  <a:lnTo>
                    <a:pt x="592649" y="409827"/>
                  </a:lnTo>
                  <a:lnTo>
                    <a:pt x="596778" y="411097"/>
                  </a:lnTo>
                  <a:lnTo>
                    <a:pt x="601224" y="411732"/>
                  </a:lnTo>
                  <a:lnTo>
                    <a:pt x="605353" y="412367"/>
                  </a:lnTo>
                  <a:lnTo>
                    <a:pt x="609799" y="412684"/>
                  </a:lnTo>
                  <a:lnTo>
                    <a:pt x="613610" y="412684"/>
                  </a:lnTo>
                  <a:lnTo>
                    <a:pt x="617739" y="412367"/>
                  </a:lnTo>
                  <a:lnTo>
                    <a:pt x="621551" y="411414"/>
                  </a:lnTo>
                  <a:lnTo>
                    <a:pt x="625044" y="410779"/>
                  </a:lnTo>
                  <a:lnTo>
                    <a:pt x="628538" y="409510"/>
                  </a:lnTo>
                  <a:lnTo>
                    <a:pt x="632032" y="407922"/>
                  </a:lnTo>
                  <a:lnTo>
                    <a:pt x="635525" y="406335"/>
                  </a:lnTo>
                  <a:lnTo>
                    <a:pt x="638384" y="404430"/>
                  </a:lnTo>
                  <a:lnTo>
                    <a:pt x="641560" y="402208"/>
                  </a:lnTo>
                  <a:lnTo>
                    <a:pt x="644418" y="399669"/>
                  </a:lnTo>
                  <a:lnTo>
                    <a:pt x="646959" y="396812"/>
                  </a:lnTo>
                  <a:lnTo>
                    <a:pt x="649500" y="393955"/>
                  </a:lnTo>
                  <a:lnTo>
                    <a:pt x="651723" y="390780"/>
                  </a:lnTo>
                  <a:lnTo>
                    <a:pt x="653629" y="387288"/>
                  </a:lnTo>
                  <a:lnTo>
                    <a:pt x="655534" y="383796"/>
                  </a:lnTo>
                  <a:lnTo>
                    <a:pt x="657122" y="379669"/>
                  </a:lnTo>
                  <a:lnTo>
                    <a:pt x="658710" y="375543"/>
                  </a:lnTo>
                  <a:lnTo>
                    <a:pt x="659981" y="371098"/>
                  </a:lnTo>
                  <a:lnTo>
                    <a:pt x="661251" y="366337"/>
                  </a:lnTo>
                  <a:lnTo>
                    <a:pt x="661886" y="361575"/>
                  </a:lnTo>
                  <a:lnTo>
                    <a:pt x="662839" y="356496"/>
                  </a:lnTo>
                  <a:lnTo>
                    <a:pt x="663157" y="351099"/>
                  </a:lnTo>
                  <a:lnTo>
                    <a:pt x="663157" y="345702"/>
                  </a:lnTo>
                  <a:lnTo>
                    <a:pt x="663157" y="108250"/>
                  </a:lnTo>
                  <a:lnTo>
                    <a:pt x="663157" y="102854"/>
                  </a:lnTo>
                  <a:lnTo>
                    <a:pt x="663474" y="97140"/>
                  </a:lnTo>
                  <a:lnTo>
                    <a:pt x="664110" y="91743"/>
                  </a:lnTo>
                  <a:lnTo>
                    <a:pt x="665380" y="86664"/>
                  </a:lnTo>
                  <a:lnTo>
                    <a:pt x="666650" y="81267"/>
                  </a:lnTo>
                  <a:lnTo>
                    <a:pt x="667921" y="76188"/>
                  </a:lnTo>
                  <a:lnTo>
                    <a:pt x="669826" y="71109"/>
                  </a:lnTo>
                  <a:lnTo>
                    <a:pt x="671732" y="66347"/>
                  </a:lnTo>
                  <a:lnTo>
                    <a:pt x="673638" y="61585"/>
                  </a:lnTo>
                  <a:lnTo>
                    <a:pt x="675861" y="56824"/>
                  </a:lnTo>
                  <a:lnTo>
                    <a:pt x="678719" y="52379"/>
                  </a:lnTo>
                  <a:lnTo>
                    <a:pt x="681578" y="47935"/>
                  </a:lnTo>
                  <a:lnTo>
                    <a:pt x="684754" y="43491"/>
                  </a:lnTo>
                  <a:lnTo>
                    <a:pt x="687930" y="39681"/>
                  </a:lnTo>
                  <a:lnTo>
                    <a:pt x="691423" y="35872"/>
                  </a:lnTo>
                  <a:lnTo>
                    <a:pt x="694917" y="31745"/>
                  </a:lnTo>
                  <a:lnTo>
                    <a:pt x="698728" y="28253"/>
                  </a:lnTo>
                  <a:lnTo>
                    <a:pt x="702540" y="24761"/>
                  </a:lnTo>
                  <a:lnTo>
                    <a:pt x="706668" y="21587"/>
                  </a:lnTo>
                  <a:lnTo>
                    <a:pt x="710797" y="18412"/>
                  </a:lnTo>
                  <a:lnTo>
                    <a:pt x="715244" y="15873"/>
                  </a:lnTo>
                  <a:lnTo>
                    <a:pt x="720008" y="13016"/>
                  </a:lnTo>
                  <a:lnTo>
                    <a:pt x="724772" y="10794"/>
                  </a:lnTo>
                  <a:lnTo>
                    <a:pt x="729218" y="8889"/>
                  </a:lnTo>
                  <a:lnTo>
                    <a:pt x="733982" y="6667"/>
                  </a:lnTo>
                  <a:lnTo>
                    <a:pt x="739064" y="4762"/>
                  </a:lnTo>
                  <a:lnTo>
                    <a:pt x="744146" y="3810"/>
                  </a:lnTo>
                  <a:lnTo>
                    <a:pt x="749545" y="2222"/>
                  </a:lnTo>
                  <a:lnTo>
                    <a:pt x="754944" y="1270"/>
                  </a:lnTo>
                  <a:lnTo>
                    <a:pt x="760344" y="635"/>
                  </a:lnTo>
                  <a:lnTo>
                    <a:pt x="765743"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9" name="组合 38"/>
          <p:cNvGrpSpPr/>
          <p:nvPr/>
        </p:nvGrpSpPr>
        <p:grpSpPr>
          <a:xfrm>
            <a:off x="9158305" y="2854452"/>
            <a:ext cx="1769807" cy="1769807"/>
            <a:chOff x="8776009" y="2930652"/>
            <a:chExt cx="1769807" cy="1769807"/>
          </a:xfrm>
        </p:grpSpPr>
        <p:sp>
          <p:nvSpPr>
            <p:cNvPr id="31" name="椭圆 30"/>
            <p:cNvSpPr/>
            <p:nvPr/>
          </p:nvSpPr>
          <p:spPr>
            <a:xfrm>
              <a:off x="8776009" y="2930652"/>
              <a:ext cx="1769807" cy="1769807"/>
            </a:xfrm>
            <a:prstGeom prst="ellipse">
              <a:avLst/>
            </a:prstGeom>
            <a:solidFill>
              <a:srgbClr val="594A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KSO_Shape"/>
            <p:cNvSpPr>
              <a:spLocks/>
            </p:cNvSpPr>
            <p:nvPr/>
          </p:nvSpPr>
          <p:spPr bwMode="auto">
            <a:xfrm>
              <a:off x="9349755" y="3417487"/>
              <a:ext cx="622314" cy="796137"/>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rgbClr val="28283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组合 2"/>
          <p:cNvGrpSpPr/>
          <p:nvPr/>
        </p:nvGrpSpPr>
        <p:grpSpPr>
          <a:xfrm>
            <a:off x="1004340" y="4927086"/>
            <a:ext cx="2324100" cy="1338995"/>
            <a:chOff x="1004340" y="4927086"/>
            <a:chExt cx="2324100" cy="1338995"/>
          </a:xfrm>
        </p:grpSpPr>
        <p:sp>
          <p:nvSpPr>
            <p:cNvPr id="40" name="文本框 39"/>
            <p:cNvSpPr txBox="1"/>
            <p:nvPr/>
          </p:nvSpPr>
          <p:spPr>
            <a:xfrm>
              <a:off x="1364643"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a:t>
              </a:r>
              <a:r>
                <a:rPr lang="en-US" altLang="zh-CN" sz="2400" dirty="0">
                  <a:solidFill>
                    <a:schemeClr val="bg1"/>
                  </a:solidFill>
                  <a:latin typeface="Nexa Light" panose="02000000000000000000" pitchFamily="2" charset="0"/>
                </a:rPr>
                <a:t>O</a:t>
              </a:r>
              <a:r>
                <a:rPr lang="en-US" altLang="zh-CN" sz="2400" dirty="0" smtClean="0">
                  <a:solidFill>
                    <a:schemeClr val="bg1"/>
                  </a:solidFill>
                  <a:latin typeface="Nexa Light" panose="02000000000000000000" pitchFamily="2" charset="0"/>
                </a:rPr>
                <a:t>ne</a:t>
              </a:r>
              <a:endParaRPr lang="zh-CN" altLang="en-US" sz="2400" dirty="0">
                <a:solidFill>
                  <a:schemeClr val="bg1"/>
                </a:solidFill>
                <a:latin typeface="Nexa Light" panose="02000000000000000000" pitchFamily="2" charset="0"/>
              </a:endParaRPr>
            </a:p>
          </p:txBody>
        </p:sp>
        <p:sp>
          <p:nvSpPr>
            <p:cNvPr id="44" name="文本框 43"/>
            <p:cNvSpPr txBox="1"/>
            <p:nvPr/>
          </p:nvSpPr>
          <p:spPr>
            <a:xfrm>
              <a:off x="1004340"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4" name="组合 3"/>
          <p:cNvGrpSpPr/>
          <p:nvPr/>
        </p:nvGrpSpPr>
        <p:grpSpPr>
          <a:xfrm>
            <a:off x="3629946" y="4927086"/>
            <a:ext cx="2324100" cy="1338995"/>
            <a:chOff x="3629946" y="4927086"/>
            <a:chExt cx="2324100" cy="1338995"/>
          </a:xfrm>
        </p:grpSpPr>
        <p:sp>
          <p:nvSpPr>
            <p:cNvPr id="41" name="文本框 40"/>
            <p:cNvSpPr txBox="1"/>
            <p:nvPr/>
          </p:nvSpPr>
          <p:spPr>
            <a:xfrm>
              <a:off x="3990249" y="4927086"/>
              <a:ext cx="1603494"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Two</a:t>
              </a:r>
              <a:endParaRPr lang="zh-CN" altLang="en-US" sz="2400" dirty="0">
                <a:solidFill>
                  <a:schemeClr val="bg1"/>
                </a:solidFill>
                <a:latin typeface="Nexa Light" panose="02000000000000000000" pitchFamily="2" charset="0"/>
              </a:endParaRPr>
            </a:p>
          </p:txBody>
        </p:sp>
        <p:sp>
          <p:nvSpPr>
            <p:cNvPr id="45" name="文本框 44"/>
            <p:cNvSpPr txBox="1"/>
            <p:nvPr/>
          </p:nvSpPr>
          <p:spPr>
            <a:xfrm>
              <a:off x="3629946"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5" name="组合 4"/>
          <p:cNvGrpSpPr/>
          <p:nvPr/>
        </p:nvGrpSpPr>
        <p:grpSpPr>
          <a:xfrm>
            <a:off x="6255552" y="4927086"/>
            <a:ext cx="2324100" cy="1338995"/>
            <a:chOff x="6255552" y="4927086"/>
            <a:chExt cx="2324100" cy="1338995"/>
          </a:xfrm>
        </p:grpSpPr>
        <p:sp>
          <p:nvSpPr>
            <p:cNvPr id="42" name="文本框 41"/>
            <p:cNvSpPr txBox="1"/>
            <p:nvPr/>
          </p:nvSpPr>
          <p:spPr>
            <a:xfrm>
              <a:off x="6615854" y="4927086"/>
              <a:ext cx="1842346"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Three</a:t>
              </a:r>
              <a:endParaRPr lang="zh-CN" altLang="en-US" sz="2400" dirty="0">
                <a:solidFill>
                  <a:schemeClr val="bg1"/>
                </a:solidFill>
                <a:latin typeface="Nexa Light" panose="02000000000000000000" pitchFamily="2" charset="0"/>
              </a:endParaRPr>
            </a:p>
          </p:txBody>
        </p:sp>
        <p:sp>
          <p:nvSpPr>
            <p:cNvPr id="46" name="文本框 45"/>
            <p:cNvSpPr txBox="1"/>
            <p:nvPr/>
          </p:nvSpPr>
          <p:spPr>
            <a:xfrm>
              <a:off x="6255552"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grpSp>
        <p:nvGrpSpPr>
          <p:cNvPr id="6" name="组合 5"/>
          <p:cNvGrpSpPr/>
          <p:nvPr/>
        </p:nvGrpSpPr>
        <p:grpSpPr>
          <a:xfrm>
            <a:off x="8881158" y="4927086"/>
            <a:ext cx="2324100" cy="1338995"/>
            <a:chOff x="8881158" y="4927086"/>
            <a:chExt cx="2324100" cy="1338995"/>
          </a:xfrm>
        </p:grpSpPr>
        <p:sp>
          <p:nvSpPr>
            <p:cNvPr id="43" name="文本框 42"/>
            <p:cNvSpPr txBox="1"/>
            <p:nvPr/>
          </p:nvSpPr>
          <p:spPr>
            <a:xfrm>
              <a:off x="9199882" y="4927086"/>
              <a:ext cx="1686651" cy="461665"/>
            </a:xfrm>
            <a:prstGeom prst="rect">
              <a:avLst/>
            </a:prstGeom>
            <a:noFill/>
          </p:spPr>
          <p:txBody>
            <a:bodyPr wrap="square" rtlCol="0">
              <a:spAutoFit/>
            </a:bodyPr>
            <a:lstStyle/>
            <a:p>
              <a:pPr algn="ctr"/>
              <a:r>
                <a:rPr lang="en-US" altLang="zh-CN" sz="2400" dirty="0" smtClean="0">
                  <a:solidFill>
                    <a:schemeClr val="bg1"/>
                  </a:solidFill>
                  <a:latin typeface="Nexa Light" panose="02000000000000000000" pitchFamily="2" charset="0"/>
                </a:rPr>
                <a:t>Part Four</a:t>
              </a:r>
              <a:endParaRPr lang="zh-CN" altLang="en-US" sz="2400" dirty="0">
                <a:solidFill>
                  <a:schemeClr val="bg1"/>
                </a:solidFill>
                <a:latin typeface="Nexa Light" panose="02000000000000000000" pitchFamily="2" charset="0"/>
              </a:endParaRPr>
            </a:p>
          </p:txBody>
        </p:sp>
        <p:sp>
          <p:nvSpPr>
            <p:cNvPr id="47" name="文本框 46"/>
            <p:cNvSpPr txBox="1"/>
            <p:nvPr/>
          </p:nvSpPr>
          <p:spPr>
            <a:xfrm>
              <a:off x="8881158" y="5619750"/>
              <a:ext cx="2324100" cy="646331"/>
            </a:xfrm>
            <a:prstGeom prst="rect">
              <a:avLst/>
            </a:prstGeom>
            <a:noFill/>
          </p:spPr>
          <p:txBody>
            <a:bodyPr wrap="square" rtlCol="0">
              <a:spAutoFit/>
            </a:bodyPr>
            <a:lstStyle/>
            <a:p>
              <a:pPr algn="ctr"/>
              <a:r>
                <a:rPr lang="en-US" altLang="zh-CN" sz="1200" dirty="0">
                  <a:solidFill>
                    <a:schemeClr val="bg1"/>
                  </a:solidFill>
                  <a:latin typeface="Nexa Light" panose="02000000000000000000" pitchFamily="2" charset="0"/>
                </a:rPr>
                <a:t>Use, by you or one client, in a single end product which end users are not charged for. </a:t>
              </a:r>
              <a:endParaRPr lang="zh-CN" altLang="en-US" sz="1200" dirty="0">
                <a:solidFill>
                  <a:schemeClr val="bg1"/>
                </a:solidFill>
                <a:latin typeface="Nexa Light" panose="02000000000000000000" pitchFamily="2" charset="0"/>
              </a:endParaRPr>
            </a:p>
          </p:txBody>
        </p:sp>
      </p:grpSp>
    </p:spTree>
    <p:extLst>
      <p:ext uri="{BB962C8B-B14F-4D97-AF65-F5344CB8AC3E}">
        <p14:creationId xmlns:p14="http://schemas.microsoft.com/office/powerpoint/2010/main" val="1028579874"/>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outVertical)">
                                      <p:cBhvr>
                                        <p:cTn id="13" dur="500"/>
                                        <p:tgtEl>
                                          <p:spTgt spid="2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nodeType="afterEffect">
                                  <p:stCondLst>
                                    <p:cond delay="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anim calcmode="lin" valueType="num">
                                      <p:cBhvr>
                                        <p:cTn id="38" dur="1000" fill="hold"/>
                                        <p:tgtEl>
                                          <p:spTgt spid="38"/>
                                        </p:tgtEl>
                                        <p:attrNameLst>
                                          <p:attrName>ppt_x</p:attrName>
                                        </p:attrNameLst>
                                      </p:cBhvr>
                                      <p:tavLst>
                                        <p:tav tm="0">
                                          <p:val>
                                            <p:strVal val="#ppt_x"/>
                                          </p:val>
                                        </p:tav>
                                        <p:tav tm="100000">
                                          <p:val>
                                            <p:strVal val="#ppt_x"/>
                                          </p:val>
                                        </p:tav>
                                      </p:tavLst>
                                    </p:anim>
                                    <p:anim calcmode="lin" valueType="num">
                                      <p:cBhvr>
                                        <p:cTn id="39" dur="10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750"/>
                                        <p:tgtEl>
                                          <p:spTgt spid="5"/>
                                        </p:tgtEl>
                                      </p:cBhvr>
                                    </p:animEffect>
                                  </p:childTnLst>
                                </p:cTn>
                              </p:par>
                            </p:childTnLst>
                          </p:cTn>
                        </p:par>
                        <p:par>
                          <p:cTn id="44" fill="hold">
                            <p:stCondLst>
                              <p:cond delay="7000"/>
                            </p:stCondLst>
                            <p:childTnLst>
                              <p:par>
                                <p:cTn id="45" presetID="4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8000"/>
                            </p:stCondLst>
                            <p:childTnLst>
                              <p:par>
                                <p:cTn id="51" presetID="10" presetClass="entr" presetSubtype="0" fill="hold"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1983</Words>
  <Application>Microsoft Office PowerPoint</Application>
  <PresentationFormat>宽屏</PresentationFormat>
  <Paragraphs>165</Paragraphs>
  <Slides>22</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Century Gothic</vt:lpstr>
      <vt:lpstr>Arial</vt:lpstr>
      <vt:lpstr>微软雅黑</vt:lpstr>
      <vt:lpstr>Calibri</vt:lpstr>
      <vt:lpstr>宋体</vt:lpstr>
      <vt:lpstr>Nexa Light</vt:lpstr>
      <vt:lpstr>Calibri Light</vt:lpstr>
      <vt:lpstr>Segoe UI Semilight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kobe_w24</dc:creator>
  <cp:lastModifiedBy>Wang Enid</cp:lastModifiedBy>
  <cp:revision>46</cp:revision>
  <dcterms:created xsi:type="dcterms:W3CDTF">2015-04-04T12:50:16Z</dcterms:created>
  <dcterms:modified xsi:type="dcterms:W3CDTF">2018-05-14T15:09:11Z</dcterms:modified>
</cp:coreProperties>
</file>